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sldIdLst>
    <p:sldId id="256" r:id="rId5"/>
    <p:sldId id="257" r:id="rId6"/>
    <p:sldId id="259" r:id="rId7"/>
    <p:sldId id="258" r:id="rId8"/>
    <p:sldId id="261" r:id="rId9"/>
    <p:sldId id="260" r:id="rId10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034E4-9D66-F34B-9EDF-E4EACE7F149F}" v="4" dt="2022-02-01T15:08:34.213"/>
    <p1510:client id="{4E1FFC40-2CA6-4ABB-8B1E-25400631B98F}" v="66" dt="2022-02-01T09:31:17.004"/>
    <p1510:client id="{6B46AA12-108A-4440-BBE3-0D3F232E9D49}" v="50" dt="2022-02-01T11:57:34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74" d="100"/>
          <a:sy n="74" d="100"/>
        </p:scale>
        <p:origin x="20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4B5D-334D-1C42-879A-D79552C4595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D19C-947D-1141-9649-98A40DEDA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17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Simone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D19C-947D-1141-9649-98A40DEDA6F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87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Angelika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D19C-947D-1141-9649-98A40DEDA6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Maike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D19C-947D-1141-9649-98A40DEDA6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07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Jenny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D19C-947D-1141-9649-98A40DEDA6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86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Theresa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D19C-947D-1141-9649-98A40DEDA6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98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Theresa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D19C-947D-1141-9649-98A40DEDA6F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4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79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5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24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05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05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0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51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8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1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0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E3FA-0182-C142-8013-1AAE403078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DBA6-FDC6-9A44-BC3B-1CC42197E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tiff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tiff"/><Relationship Id="rId5" Type="http://schemas.openxmlformats.org/officeDocument/2006/relationships/image" Target="../media/image2.tiff"/><Relationship Id="rId10" Type="http://schemas.openxmlformats.org/officeDocument/2006/relationships/image" Target="../media/image17.tiff"/><Relationship Id="rId4" Type="http://schemas.openxmlformats.org/officeDocument/2006/relationships/image" Target="../media/image12.tiff"/><Relationship Id="rId9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2">
            <a:extLst>
              <a:ext uri="{FF2B5EF4-FFF2-40B4-BE49-F238E27FC236}">
                <a16:creationId xmlns:a16="http://schemas.microsoft.com/office/drawing/2014/main" id="{E749AF2C-E2A0-49D3-812A-CBB9D8A215ED}"/>
              </a:ext>
            </a:extLst>
          </p:cNvPr>
          <p:cNvSpPr txBox="1"/>
          <p:nvPr/>
        </p:nvSpPr>
        <p:spPr>
          <a:xfrm>
            <a:off x="525916" y="1393390"/>
            <a:ext cx="6578860" cy="1384995"/>
          </a:xfrm>
          <a:custGeom>
            <a:avLst/>
            <a:gdLst>
              <a:gd name="connsiteX0" fmla="*/ 0 w 6578860"/>
              <a:gd name="connsiteY0" fmla="*/ 0 h 1384995"/>
              <a:gd name="connsiteX1" fmla="*/ 592097 w 6578860"/>
              <a:gd name="connsiteY1" fmla="*/ 0 h 1384995"/>
              <a:gd name="connsiteX2" fmla="*/ 1052618 w 6578860"/>
              <a:gd name="connsiteY2" fmla="*/ 0 h 1384995"/>
              <a:gd name="connsiteX3" fmla="*/ 1842081 w 6578860"/>
              <a:gd name="connsiteY3" fmla="*/ 0 h 1384995"/>
              <a:gd name="connsiteX4" fmla="*/ 2434178 w 6578860"/>
              <a:gd name="connsiteY4" fmla="*/ 0 h 1384995"/>
              <a:gd name="connsiteX5" fmla="*/ 3026276 w 6578860"/>
              <a:gd name="connsiteY5" fmla="*/ 0 h 1384995"/>
              <a:gd name="connsiteX6" fmla="*/ 3815739 w 6578860"/>
              <a:gd name="connsiteY6" fmla="*/ 0 h 1384995"/>
              <a:gd name="connsiteX7" fmla="*/ 4342048 w 6578860"/>
              <a:gd name="connsiteY7" fmla="*/ 0 h 1384995"/>
              <a:gd name="connsiteX8" fmla="*/ 5131511 w 6578860"/>
              <a:gd name="connsiteY8" fmla="*/ 0 h 1384995"/>
              <a:gd name="connsiteX9" fmla="*/ 5920974 w 6578860"/>
              <a:gd name="connsiteY9" fmla="*/ 0 h 1384995"/>
              <a:gd name="connsiteX10" fmla="*/ 6578860 w 6578860"/>
              <a:gd name="connsiteY10" fmla="*/ 0 h 1384995"/>
              <a:gd name="connsiteX11" fmla="*/ 6578860 w 6578860"/>
              <a:gd name="connsiteY11" fmla="*/ 720197 h 1384995"/>
              <a:gd name="connsiteX12" fmla="*/ 6578860 w 6578860"/>
              <a:gd name="connsiteY12" fmla="*/ 1384995 h 1384995"/>
              <a:gd name="connsiteX13" fmla="*/ 6118340 w 6578860"/>
              <a:gd name="connsiteY13" fmla="*/ 1384995 h 1384995"/>
              <a:gd name="connsiteX14" fmla="*/ 5328877 w 6578860"/>
              <a:gd name="connsiteY14" fmla="*/ 1384995 h 1384995"/>
              <a:gd name="connsiteX15" fmla="*/ 4802568 w 6578860"/>
              <a:gd name="connsiteY15" fmla="*/ 1384995 h 1384995"/>
              <a:gd name="connsiteX16" fmla="*/ 4144682 w 6578860"/>
              <a:gd name="connsiteY16" fmla="*/ 1384995 h 1384995"/>
              <a:gd name="connsiteX17" fmla="*/ 3355219 w 6578860"/>
              <a:gd name="connsiteY17" fmla="*/ 1384995 h 1384995"/>
              <a:gd name="connsiteX18" fmla="*/ 2697333 w 6578860"/>
              <a:gd name="connsiteY18" fmla="*/ 1384995 h 1384995"/>
              <a:gd name="connsiteX19" fmla="*/ 2236812 w 6578860"/>
              <a:gd name="connsiteY19" fmla="*/ 1384995 h 1384995"/>
              <a:gd name="connsiteX20" fmla="*/ 1710504 w 6578860"/>
              <a:gd name="connsiteY20" fmla="*/ 1384995 h 1384995"/>
              <a:gd name="connsiteX21" fmla="*/ 921040 w 6578860"/>
              <a:gd name="connsiteY21" fmla="*/ 1384995 h 1384995"/>
              <a:gd name="connsiteX22" fmla="*/ 0 w 6578860"/>
              <a:gd name="connsiteY22" fmla="*/ 1384995 h 1384995"/>
              <a:gd name="connsiteX23" fmla="*/ 0 w 6578860"/>
              <a:gd name="connsiteY23" fmla="*/ 720197 h 1384995"/>
              <a:gd name="connsiteX24" fmla="*/ 0 w 6578860"/>
              <a:gd name="connsiteY2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78860" h="1384995" extrusionOk="0">
                <a:moveTo>
                  <a:pt x="0" y="0"/>
                </a:moveTo>
                <a:cubicBezTo>
                  <a:pt x="193242" y="18115"/>
                  <a:pt x="431850" y="-20196"/>
                  <a:pt x="592097" y="0"/>
                </a:cubicBezTo>
                <a:cubicBezTo>
                  <a:pt x="752344" y="20196"/>
                  <a:pt x="857574" y="16357"/>
                  <a:pt x="1052618" y="0"/>
                </a:cubicBezTo>
                <a:cubicBezTo>
                  <a:pt x="1247662" y="-16357"/>
                  <a:pt x="1466476" y="-6791"/>
                  <a:pt x="1842081" y="0"/>
                </a:cubicBezTo>
                <a:cubicBezTo>
                  <a:pt x="2217686" y="6791"/>
                  <a:pt x="2214662" y="2462"/>
                  <a:pt x="2434178" y="0"/>
                </a:cubicBezTo>
                <a:cubicBezTo>
                  <a:pt x="2653694" y="-2462"/>
                  <a:pt x="2732947" y="15950"/>
                  <a:pt x="3026276" y="0"/>
                </a:cubicBezTo>
                <a:cubicBezTo>
                  <a:pt x="3319605" y="-15950"/>
                  <a:pt x="3476133" y="29021"/>
                  <a:pt x="3815739" y="0"/>
                </a:cubicBezTo>
                <a:cubicBezTo>
                  <a:pt x="4155345" y="-29021"/>
                  <a:pt x="4121164" y="-14459"/>
                  <a:pt x="4342048" y="0"/>
                </a:cubicBezTo>
                <a:cubicBezTo>
                  <a:pt x="4562932" y="14459"/>
                  <a:pt x="4849265" y="-23896"/>
                  <a:pt x="5131511" y="0"/>
                </a:cubicBezTo>
                <a:cubicBezTo>
                  <a:pt x="5413757" y="23896"/>
                  <a:pt x="5662983" y="26723"/>
                  <a:pt x="5920974" y="0"/>
                </a:cubicBezTo>
                <a:cubicBezTo>
                  <a:pt x="6178965" y="-26723"/>
                  <a:pt x="6359857" y="-29720"/>
                  <a:pt x="6578860" y="0"/>
                </a:cubicBezTo>
                <a:cubicBezTo>
                  <a:pt x="6586588" y="205434"/>
                  <a:pt x="6571357" y="534867"/>
                  <a:pt x="6578860" y="720197"/>
                </a:cubicBezTo>
                <a:cubicBezTo>
                  <a:pt x="6586363" y="905527"/>
                  <a:pt x="6602775" y="1090586"/>
                  <a:pt x="6578860" y="1384995"/>
                </a:cubicBezTo>
                <a:cubicBezTo>
                  <a:pt x="6476918" y="1370548"/>
                  <a:pt x="6329324" y="1404073"/>
                  <a:pt x="6118340" y="1384995"/>
                </a:cubicBezTo>
                <a:cubicBezTo>
                  <a:pt x="5907356" y="1365917"/>
                  <a:pt x="5634629" y="1421974"/>
                  <a:pt x="5328877" y="1384995"/>
                </a:cubicBezTo>
                <a:cubicBezTo>
                  <a:pt x="5023125" y="1348016"/>
                  <a:pt x="5001065" y="1372056"/>
                  <a:pt x="4802568" y="1384995"/>
                </a:cubicBezTo>
                <a:cubicBezTo>
                  <a:pt x="4604071" y="1397934"/>
                  <a:pt x="4443035" y="1377149"/>
                  <a:pt x="4144682" y="1384995"/>
                </a:cubicBezTo>
                <a:cubicBezTo>
                  <a:pt x="3846329" y="1392841"/>
                  <a:pt x="3550953" y="1412827"/>
                  <a:pt x="3355219" y="1384995"/>
                </a:cubicBezTo>
                <a:cubicBezTo>
                  <a:pt x="3159485" y="1357163"/>
                  <a:pt x="2926422" y="1398348"/>
                  <a:pt x="2697333" y="1384995"/>
                </a:cubicBezTo>
                <a:cubicBezTo>
                  <a:pt x="2468244" y="1371642"/>
                  <a:pt x="2329602" y="1377429"/>
                  <a:pt x="2236812" y="1384995"/>
                </a:cubicBezTo>
                <a:cubicBezTo>
                  <a:pt x="2144022" y="1392561"/>
                  <a:pt x="1901222" y="1381632"/>
                  <a:pt x="1710504" y="1384995"/>
                </a:cubicBezTo>
                <a:cubicBezTo>
                  <a:pt x="1519786" y="1388358"/>
                  <a:pt x="1199743" y="1377883"/>
                  <a:pt x="921040" y="1384995"/>
                </a:cubicBezTo>
                <a:cubicBezTo>
                  <a:pt x="642337" y="1392107"/>
                  <a:pt x="300324" y="1412884"/>
                  <a:pt x="0" y="1384995"/>
                </a:cubicBezTo>
                <a:cubicBezTo>
                  <a:pt x="5654" y="1237084"/>
                  <a:pt x="-6163" y="979157"/>
                  <a:pt x="0" y="720197"/>
                </a:cubicBezTo>
                <a:cubicBezTo>
                  <a:pt x="6163" y="461237"/>
                  <a:pt x="833" y="23238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de-DE" sz="2800">
                <a:latin typeface="Chalkboard" panose="03050602040202020205" pitchFamily="66" charset="77"/>
                <a:ea typeface="+mn-lt"/>
                <a:cs typeface="+mn-lt"/>
              </a:rPr>
              <a:t>Herzlich Willkommen </a:t>
            </a:r>
            <a:endParaRPr lang="en-US" sz="2400">
              <a:latin typeface="Chalkboard" panose="03050602040202020205" pitchFamily="66" charset="77"/>
            </a:endParaRPr>
          </a:p>
          <a:p>
            <a:pPr algn="ctr"/>
            <a:r>
              <a:rPr lang="de-DE" sz="2800">
                <a:latin typeface="Chalkboard" panose="03050602040202020205" pitchFamily="66" charset="77"/>
                <a:ea typeface="+mn-lt"/>
                <a:cs typeface="+mn-lt"/>
              </a:rPr>
              <a:t>in der </a:t>
            </a:r>
            <a:endParaRPr lang="de-DE" sz="2400">
              <a:latin typeface="Chalkboard" panose="03050602040202020205" pitchFamily="66" charset="77"/>
              <a:ea typeface="+mn-lt"/>
              <a:cs typeface="+mn-lt"/>
            </a:endParaRPr>
          </a:p>
          <a:p>
            <a:pPr algn="ctr"/>
            <a:r>
              <a:rPr lang="de-DE" sz="2800">
                <a:latin typeface="Chalkboard" panose="03050602040202020205" pitchFamily="66" charset="77"/>
                <a:ea typeface="+mn-lt"/>
                <a:cs typeface="+mn-lt"/>
              </a:rPr>
              <a:t>Carl-von-Ossietzky-Grundschule </a:t>
            </a:r>
            <a:endParaRPr lang="de-DE" sz="2400">
              <a:latin typeface="Chalkboard" panose="03050602040202020205" pitchFamily="66" charset="77"/>
            </a:endParaRP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BBC29513-37C1-4CEA-AD06-E067D4E6ADB4}"/>
              </a:ext>
            </a:extLst>
          </p:cNvPr>
          <p:cNvSpPr txBox="1"/>
          <p:nvPr/>
        </p:nvSpPr>
        <p:spPr>
          <a:xfrm>
            <a:off x="1628124" y="4118615"/>
            <a:ext cx="4318643" cy="438582"/>
          </a:xfrm>
          <a:custGeom>
            <a:avLst/>
            <a:gdLst>
              <a:gd name="connsiteX0" fmla="*/ 0 w 4318643"/>
              <a:gd name="connsiteY0" fmla="*/ 0 h 438582"/>
              <a:gd name="connsiteX1" fmla="*/ 573763 w 4318643"/>
              <a:gd name="connsiteY1" fmla="*/ 0 h 438582"/>
              <a:gd name="connsiteX2" fmla="*/ 1061152 w 4318643"/>
              <a:gd name="connsiteY2" fmla="*/ 0 h 438582"/>
              <a:gd name="connsiteX3" fmla="*/ 1764474 w 4318643"/>
              <a:gd name="connsiteY3" fmla="*/ 0 h 438582"/>
              <a:gd name="connsiteX4" fmla="*/ 2338237 w 4318643"/>
              <a:gd name="connsiteY4" fmla="*/ 0 h 438582"/>
              <a:gd name="connsiteX5" fmla="*/ 2911999 w 4318643"/>
              <a:gd name="connsiteY5" fmla="*/ 0 h 438582"/>
              <a:gd name="connsiteX6" fmla="*/ 3615321 w 4318643"/>
              <a:gd name="connsiteY6" fmla="*/ 0 h 438582"/>
              <a:gd name="connsiteX7" fmla="*/ 4318643 w 4318643"/>
              <a:gd name="connsiteY7" fmla="*/ 0 h 438582"/>
              <a:gd name="connsiteX8" fmla="*/ 4318643 w 4318643"/>
              <a:gd name="connsiteY8" fmla="*/ 438582 h 438582"/>
              <a:gd name="connsiteX9" fmla="*/ 3788067 w 4318643"/>
              <a:gd name="connsiteY9" fmla="*/ 438582 h 438582"/>
              <a:gd name="connsiteX10" fmla="*/ 3171118 w 4318643"/>
              <a:gd name="connsiteY10" fmla="*/ 438582 h 438582"/>
              <a:gd name="connsiteX11" fmla="*/ 2554169 w 4318643"/>
              <a:gd name="connsiteY11" fmla="*/ 438582 h 438582"/>
              <a:gd name="connsiteX12" fmla="*/ 1980406 w 4318643"/>
              <a:gd name="connsiteY12" fmla="*/ 438582 h 438582"/>
              <a:gd name="connsiteX13" fmla="*/ 1277084 w 4318643"/>
              <a:gd name="connsiteY13" fmla="*/ 438582 h 438582"/>
              <a:gd name="connsiteX14" fmla="*/ 573763 w 4318643"/>
              <a:gd name="connsiteY14" fmla="*/ 438582 h 438582"/>
              <a:gd name="connsiteX15" fmla="*/ 0 w 4318643"/>
              <a:gd name="connsiteY15" fmla="*/ 438582 h 438582"/>
              <a:gd name="connsiteX16" fmla="*/ 0 w 4318643"/>
              <a:gd name="connsiteY16" fmla="*/ 0 h 43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8643" h="438582" extrusionOk="0">
                <a:moveTo>
                  <a:pt x="0" y="0"/>
                </a:moveTo>
                <a:cubicBezTo>
                  <a:pt x="265882" y="23743"/>
                  <a:pt x="439704" y="-5605"/>
                  <a:pt x="573763" y="0"/>
                </a:cubicBezTo>
                <a:cubicBezTo>
                  <a:pt x="707822" y="5605"/>
                  <a:pt x="829330" y="-16233"/>
                  <a:pt x="1061152" y="0"/>
                </a:cubicBezTo>
                <a:cubicBezTo>
                  <a:pt x="1292974" y="16233"/>
                  <a:pt x="1551623" y="-10039"/>
                  <a:pt x="1764474" y="0"/>
                </a:cubicBezTo>
                <a:cubicBezTo>
                  <a:pt x="1977325" y="10039"/>
                  <a:pt x="2170991" y="-10867"/>
                  <a:pt x="2338237" y="0"/>
                </a:cubicBezTo>
                <a:cubicBezTo>
                  <a:pt x="2505483" y="10867"/>
                  <a:pt x="2757721" y="-18373"/>
                  <a:pt x="2911999" y="0"/>
                </a:cubicBezTo>
                <a:cubicBezTo>
                  <a:pt x="3066277" y="18373"/>
                  <a:pt x="3340406" y="12532"/>
                  <a:pt x="3615321" y="0"/>
                </a:cubicBezTo>
                <a:cubicBezTo>
                  <a:pt x="3890236" y="-12532"/>
                  <a:pt x="3975420" y="29495"/>
                  <a:pt x="4318643" y="0"/>
                </a:cubicBezTo>
                <a:cubicBezTo>
                  <a:pt x="4297953" y="193286"/>
                  <a:pt x="4321736" y="229149"/>
                  <a:pt x="4318643" y="438582"/>
                </a:cubicBezTo>
                <a:cubicBezTo>
                  <a:pt x="4099562" y="450065"/>
                  <a:pt x="3894689" y="424177"/>
                  <a:pt x="3788067" y="438582"/>
                </a:cubicBezTo>
                <a:cubicBezTo>
                  <a:pt x="3681445" y="452987"/>
                  <a:pt x="3475490" y="424080"/>
                  <a:pt x="3171118" y="438582"/>
                </a:cubicBezTo>
                <a:cubicBezTo>
                  <a:pt x="2866746" y="453084"/>
                  <a:pt x="2767646" y="424989"/>
                  <a:pt x="2554169" y="438582"/>
                </a:cubicBezTo>
                <a:cubicBezTo>
                  <a:pt x="2340692" y="452175"/>
                  <a:pt x="2213299" y="448544"/>
                  <a:pt x="1980406" y="438582"/>
                </a:cubicBezTo>
                <a:cubicBezTo>
                  <a:pt x="1747513" y="428620"/>
                  <a:pt x="1478060" y="461017"/>
                  <a:pt x="1277084" y="438582"/>
                </a:cubicBezTo>
                <a:cubicBezTo>
                  <a:pt x="1076108" y="416147"/>
                  <a:pt x="759979" y="437127"/>
                  <a:pt x="573763" y="438582"/>
                </a:cubicBezTo>
                <a:cubicBezTo>
                  <a:pt x="387547" y="440037"/>
                  <a:pt x="134252" y="441758"/>
                  <a:pt x="0" y="438582"/>
                </a:cubicBezTo>
                <a:cubicBezTo>
                  <a:pt x="-13868" y="256450"/>
                  <a:pt x="20806" y="11883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250">
                <a:latin typeface="Chalkboard"/>
              </a:rPr>
              <a:t>Unsere Schule</a:t>
            </a:r>
            <a:endParaRPr lang="en-US">
              <a:cs typeface="Calibri" panose="020F0502020204030204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4CE5E098-791E-42BB-BC45-5096BEDAC0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36753">
            <a:off x="5524870" y="2134017"/>
            <a:ext cx="1593040" cy="1658803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13546935-D646-4865-A081-E597B4B063EF}"/>
              </a:ext>
            </a:extLst>
          </p:cNvPr>
          <p:cNvSpPr txBox="1"/>
          <p:nvPr/>
        </p:nvSpPr>
        <p:spPr>
          <a:xfrm>
            <a:off x="1642268" y="1971084"/>
            <a:ext cx="4318643" cy="438582"/>
          </a:xfrm>
          <a:custGeom>
            <a:avLst/>
            <a:gdLst>
              <a:gd name="connsiteX0" fmla="*/ 0 w 4318643"/>
              <a:gd name="connsiteY0" fmla="*/ 0 h 438582"/>
              <a:gd name="connsiteX1" fmla="*/ 573763 w 4318643"/>
              <a:gd name="connsiteY1" fmla="*/ 0 h 438582"/>
              <a:gd name="connsiteX2" fmla="*/ 1061152 w 4318643"/>
              <a:gd name="connsiteY2" fmla="*/ 0 h 438582"/>
              <a:gd name="connsiteX3" fmla="*/ 1764474 w 4318643"/>
              <a:gd name="connsiteY3" fmla="*/ 0 h 438582"/>
              <a:gd name="connsiteX4" fmla="*/ 2338237 w 4318643"/>
              <a:gd name="connsiteY4" fmla="*/ 0 h 438582"/>
              <a:gd name="connsiteX5" fmla="*/ 2911999 w 4318643"/>
              <a:gd name="connsiteY5" fmla="*/ 0 h 438582"/>
              <a:gd name="connsiteX6" fmla="*/ 3615321 w 4318643"/>
              <a:gd name="connsiteY6" fmla="*/ 0 h 438582"/>
              <a:gd name="connsiteX7" fmla="*/ 4318643 w 4318643"/>
              <a:gd name="connsiteY7" fmla="*/ 0 h 438582"/>
              <a:gd name="connsiteX8" fmla="*/ 4318643 w 4318643"/>
              <a:gd name="connsiteY8" fmla="*/ 438582 h 438582"/>
              <a:gd name="connsiteX9" fmla="*/ 3788067 w 4318643"/>
              <a:gd name="connsiteY9" fmla="*/ 438582 h 438582"/>
              <a:gd name="connsiteX10" fmla="*/ 3171118 w 4318643"/>
              <a:gd name="connsiteY10" fmla="*/ 438582 h 438582"/>
              <a:gd name="connsiteX11" fmla="*/ 2554169 w 4318643"/>
              <a:gd name="connsiteY11" fmla="*/ 438582 h 438582"/>
              <a:gd name="connsiteX12" fmla="*/ 1980406 w 4318643"/>
              <a:gd name="connsiteY12" fmla="*/ 438582 h 438582"/>
              <a:gd name="connsiteX13" fmla="*/ 1277084 w 4318643"/>
              <a:gd name="connsiteY13" fmla="*/ 438582 h 438582"/>
              <a:gd name="connsiteX14" fmla="*/ 573763 w 4318643"/>
              <a:gd name="connsiteY14" fmla="*/ 438582 h 438582"/>
              <a:gd name="connsiteX15" fmla="*/ 0 w 4318643"/>
              <a:gd name="connsiteY15" fmla="*/ 438582 h 438582"/>
              <a:gd name="connsiteX16" fmla="*/ 0 w 4318643"/>
              <a:gd name="connsiteY16" fmla="*/ 0 h 43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8643" h="438582" extrusionOk="0">
                <a:moveTo>
                  <a:pt x="0" y="0"/>
                </a:moveTo>
                <a:cubicBezTo>
                  <a:pt x="265882" y="23743"/>
                  <a:pt x="439704" y="-5605"/>
                  <a:pt x="573763" y="0"/>
                </a:cubicBezTo>
                <a:cubicBezTo>
                  <a:pt x="707822" y="5605"/>
                  <a:pt x="829330" y="-16233"/>
                  <a:pt x="1061152" y="0"/>
                </a:cubicBezTo>
                <a:cubicBezTo>
                  <a:pt x="1292974" y="16233"/>
                  <a:pt x="1551623" y="-10039"/>
                  <a:pt x="1764474" y="0"/>
                </a:cubicBezTo>
                <a:cubicBezTo>
                  <a:pt x="1977325" y="10039"/>
                  <a:pt x="2170991" y="-10867"/>
                  <a:pt x="2338237" y="0"/>
                </a:cubicBezTo>
                <a:cubicBezTo>
                  <a:pt x="2505483" y="10867"/>
                  <a:pt x="2757721" y="-18373"/>
                  <a:pt x="2911999" y="0"/>
                </a:cubicBezTo>
                <a:cubicBezTo>
                  <a:pt x="3066277" y="18373"/>
                  <a:pt x="3340406" y="12532"/>
                  <a:pt x="3615321" y="0"/>
                </a:cubicBezTo>
                <a:cubicBezTo>
                  <a:pt x="3890236" y="-12532"/>
                  <a:pt x="3975420" y="29495"/>
                  <a:pt x="4318643" y="0"/>
                </a:cubicBezTo>
                <a:cubicBezTo>
                  <a:pt x="4297953" y="193286"/>
                  <a:pt x="4321736" y="229149"/>
                  <a:pt x="4318643" y="438582"/>
                </a:cubicBezTo>
                <a:cubicBezTo>
                  <a:pt x="4099562" y="450065"/>
                  <a:pt x="3894689" y="424177"/>
                  <a:pt x="3788067" y="438582"/>
                </a:cubicBezTo>
                <a:cubicBezTo>
                  <a:pt x="3681445" y="452987"/>
                  <a:pt x="3475490" y="424080"/>
                  <a:pt x="3171118" y="438582"/>
                </a:cubicBezTo>
                <a:cubicBezTo>
                  <a:pt x="2866746" y="453084"/>
                  <a:pt x="2767646" y="424989"/>
                  <a:pt x="2554169" y="438582"/>
                </a:cubicBezTo>
                <a:cubicBezTo>
                  <a:pt x="2340692" y="452175"/>
                  <a:pt x="2213299" y="448544"/>
                  <a:pt x="1980406" y="438582"/>
                </a:cubicBezTo>
                <a:cubicBezTo>
                  <a:pt x="1747513" y="428620"/>
                  <a:pt x="1478060" y="461017"/>
                  <a:pt x="1277084" y="438582"/>
                </a:cubicBezTo>
                <a:cubicBezTo>
                  <a:pt x="1076108" y="416147"/>
                  <a:pt x="759979" y="437127"/>
                  <a:pt x="573763" y="438582"/>
                </a:cubicBezTo>
                <a:cubicBezTo>
                  <a:pt x="387547" y="440037"/>
                  <a:pt x="134252" y="441758"/>
                  <a:pt x="0" y="438582"/>
                </a:cubicBezTo>
                <a:cubicBezTo>
                  <a:pt x="-13868" y="256450"/>
                  <a:pt x="20806" y="11883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250">
                <a:latin typeface="Chalkboard"/>
              </a:rPr>
              <a:t>Mein Kind kommt in die Schule</a:t>
            </a:r>
            <a:endParaRPr lang="en-US">
              <a:cs typeface="Calibri" panose="020F0502020204030204"/>
            </a:endParaRPr>
          </a:p>
        </p:txBody>
      </p:sp>
      <p:sp>
        <p:nvSpPr>
          <p:cNvPr id="12" name="Textfeld 27">
            <a:extLst>
              <a:ext uri="{FF2B5EF4-FFF2-40B4-BE49-F238E27FC236}">
                <a16:creationId xmlns:a16="http://schemas.microsoft.com/office/drawing/2014/main" id="{A5A53771-0D50-4CAD-A9AC-EA95208E85FC}"/>
              </a:ext>
            </a:extLst>
          </p:cNvPr>
          <p:cNvSpPr txBox="1"/>
          <p:nvPr/>
        </p:nvSpPr>
        <p:spPr>
          <a:xfrm>
            <a:off x="4119053" y="2651679"/>
            <a:ext cx="1841858" cy="923330"/>
          </a:xfrm>
          <a:custGeom>
            <a:avLst/>
            <a:gdLst>
              <a:gd name="connsiteX0" fmla="*/ 0 w 1841858"/>
              <a:gd name="connsiteY0" fmla="*/ 0 h 923330"/>
              <a:gd name="connsiteX1" fmla="*/ 595534 w 1841858"/>
              <a:gd name="connsiteY1" fmla="*/ 0 h 923330"/>
              <a:gd name="connsiteX2" fmla="*/ 1209487 w 1841858"/>
              <a:gd name="connsiteY2" fmla="*/ 0 h 923330"/>
              <a:gd name="connsiteX3" fmla="*/ 1841858 w 1841858"/>
              <a:gd name="connsiteY3" fmla="*/ 0 h 923330"/>
              <a:gd name="connsiteX4" fmla="*/ 1841858 w 1841858"/>
              <a:gd name="connsiteY4" fmla="*/ 461665 h 923330"/>
              <a:gd name="connsiteX5" fmla="*/ 1841858 w 1841858"/>
              <a:gd name="connsiteY5" fmla="*/ 923330 h 923330"/>
              <a:gd name="connsiteX6" fmla="*/ 1227905 w 1841858"/>
              <a:gd name="connsiteY6" fmla="*/ 923330 h 923330"/>
              <a:gd name="connsiteX7" fmla="*/ 650790 w 1841858"/>
              <a:gd name="connsiteY7" fmla="*/ 923330 h 923330"/>
              <a:gd name="connsiteX8" fmla="*/ 0 w 1841858"/>
              <a:gd name="connsiteY8" fmla="*/ 923330 h 923330"/>
              <a:gd name="connsiteX9" fmla="*/ 0 w 1841858"/>
              <a:gd name="connsiteY9" fmla="*/ 470898 h 923330"/>
              <a:gd name="connsiteX10" fmla="*/ 0 w 1841858"/>
              <a:gd name="connsiteY10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858" h="923330" fill="none" extrusionOk="0">
                <a:moveTo>
                  <a:pt x="0" y="0"/>
                </a:moveTo>
                <a:cubicBezTo>
                  <a:pt x="220370" y="18998"/>
                  <a:pt x="442228" y="-3007"/>
                  <a:pt x="595534" y="0"/>
                </a:cubicBezTo>
                <a:cubicBezTo>
                  <a:pt x="748840" y="3007"/>
                  <a:pt x="953931" y="-12005"/>
                  <a:pt x="1209487" y="0"/>
                </a:cubicBezTo>
                <a:cubicBezTo>
                  <a:pt x="1465043" y="12005"/>
                  <a:pt x="1549005" y="-26851"/>
                  <a:pt x="1841858" y="0"/>
                </a:cubicBezTo>
                <a:cubicBezTo>
                  <a:pt x="1853891" y="203461"/>
                  <a:pt x="1831577" y="342618"/>
                  <a:pt x="1841858" y="461665"/>
                </a:cubicBezTo>
                <a:cubicBezTo>
                  <a:pt x="1852139" y="580713"/>
                  <a:pt x="1827764" y="789726"/>
                  <a:pt x="1841858" y="923330"/>
                </a:cubicBezTo>
                <a:cubicBezTo>
                  <a:pt x="1540010" y="908287"/>
                  <a:pt x="1482556" y="914276"/>
                  <a:pt x="1227905" y="923330"/>
                </a:cubicBezTo>
                <a:cubicBezTo>
                  <a:pt x="973254" y="932384"/>
                  <a:pt x="844649" y="900332"/>
                  <a:pt x="650790" y="923330"/>
                </a:cubicBezTo>
                <a:cubicBezTo>
                  <a:pt x="456932" y="946328"/>
                  <a:pt x="206238" y="926070"/>
                  <a:pt x="0" y="923330"/>
                </a:cubicBezTo>
                <a:cubicBezTo>
                  <a:pt x="20151" y="729907"/>
                  <a:pt x="-13697" y="640099"/>
                  <a:pt x="0" y="470898"/>
                </a:cubicBezTo>
                <a:cubicBezTo>
                  <a:pt x="13697" y="301697"/>
                  <a:pt x="15933" y="210803"/>
                  <a:pt x="0" y="0"/>
                </a:cubicBezTo>
                <a:close/>
              </a:path>
              <a:path w="1841858" h="923330" stroke="0" extrusionOk="0">
                <a:moveTo>
                  <a:pt x="0" y="0"/>
                </a:moveTo>
                <a:cubicBezTo>
                  <a:pt x="276592" y="9381"/>
                  <a:pt x="330629" y="-17075"/>
                  <a:pt x="595534" y="0"/>
                </a:cubicBezTo>
                <a:cubicBezTo>
                  <a:pt x="860439" y="17075"/>
                  <a:pt x="888346" y="-25331"/>
                  <a:pt x="1154231" y="0"/>
                </a:cubicBezTo>
                <a:cubicBezTo>
                  <a:pt x="1420116" y="25331"/>
                  <a:pt x="1548322" y="-25985"/>
                  <a:pt x="1841858" y="0"/>
                </a:cubicBezTo>
                <a:cubicBezTo>
                  <a:pt x="1852062" y="150931"/>
                  <a:pt x="1852200" y="351520"/>
                  <a:pt x="1841858" y="452432"/>
                </a:cubicBezTo>
                <a:cubicBezTo>
                  <a:pt x="1831516" y="553344"/>
                  <a:pt x="1862063" y="767503"/>
                  <a:pt x="1841858" y="923330"/>
                </a:cubicBezTo>
                <a:cubicBezTo>
                  <a:pt x="1662423" y="914154"/>
                  <a:pt x="1473419" y="924618"/>
                  <a:pt x="1264742" y="923330"/>
                </a:cubicBezTo>
                <a:cubicBezTo>
                  <a:pt x="1056065" y="922042"/>
                  <a:pt x="922086" y="914728"/>
                  <a:pt x="687627" y="923330"/>
                </a:cubicBezTo>
                <a:cubicBezTo>
                  <a:pt x="453168" y="931932"/>
                  <a:pt x="325399" y="926300"/>
                  <a:pt x="0" y="923330"/>
                </a:cubicBezTo>
                <a:cubicBezTo>
                  <a:pt x="-15011" y="782008"/>
                  <a:pt x="5375" y="606538"/>
                  <a:pt x="0" y="489365"/>
                </a:cubicBezTo>
                <a:cubicBezTo>
                  <a:pt x="-5375" y="372192"/>
                  <a:pt x="5879" y="13623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latin typeface="Chalkboard"/>
              </a:rPr>
              <a:t>1. Schultag </a:t>
            </a:r>
            <a:br>
              <a:rPr lang="de-DE" dirty="0">
                <a:latin typeface="Chalkboard"/>
              </a:rPr>
            </a:br>
            <a:r>
              <a:rPr lang="de-DE" dirty="0">
                <a:latin typeface="Chalkboard"/>
              </a:rPr>
              <a:t>10. September 2024</a:t>
            </a:r>
            <a:endParaRPr lang="en-US" dirty="0"/>
          </a:p>
        </p:txBody>
      </p:sp>
      <p:pic>
        <p:nvPicPr>
          <p:cNvPr id="18" name="Grafik 4">
            <a:extLst>
              <a:ext uri="{FF2B5EF4-FFF2-40B4-BE49-F238E27FC236}">
                <a16:creationId xmlns:a16="http://schemas.microsoft.com/office/drawing/2014/main" id="{0960CEBA-D1DA-4E00-AB32-8EC2F999A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15" y="2644229"/>
            <a:ext cx="1524939" cy="1269143"/>
          </a:xfrm>
          <a:prstGeom prst="rect">
            <a:avLst/>
          </a:prstGeom>
        </p:spPr>
      </p:pic>
      <p:sp>
        <p:nvSpPr>
          <p:cNvPr id="19" name="Textfeld 27">
            <a:extLst>
              <a:ext uri="{FF2B5EF4-FFF2-40B4-BE49-F238E27FC236}">
                <a16:creationId xmlns:a16="http://schemas.microsoft.com/office/drawing/2014/main" id="{648D1672-52DE-438F-8FE8-DE988C0CF419}"/>
              </a:ext>
            </a:extLst>
          </p:cNvPr>
          <p:cNvSpPr txBox="1"/>
          <p:nvPr/>
        </p:nvSpPr>
        <p:spPr>
          <a:xfrm>
            <a:off x="1642268" y="2644229"/>
            <a:ext cx="1785548" cy="1015663"/>
          </a:xfrm>
          <a:custGeom>
            <a:avLst/>
            <a:gdLst>
              <a:gd name="connsiteX0" fmla="*/ 0 w 1785548"/>
              <a:gd name="connsiteY0" fmla="*/ 0 h 1015663"/>
              <a:gd name="connsiteX1" fmla="*/ 577327 w 1785548"/>
              <a:gd name="connsiteY1" fmla="*/ 0 h 1015663"/>
              <a:gd name="connsiteX2" fmla="*/ 1172510 w 1785548"/>
              <a:gd name="connsiteY2" fmla="*/ 0 h 1015663"/>
              <a:gd name="connsiteX3" fmla="*/ 1785548 w 1785548"/>
              <a:gd name="connsiteY3" fmla="*/ 0 h 1015663"/>
              <a:gd name="connsiteX4" fmla="*/ 1785548 w 1785548"/>
              <a:gd name="connsiteY4" fmla="*/ 507832 h 1015663"/>
              <a:gd name="connsiteX5" fmla="*/ 1785548 w 1785548"/>
              <a:gd name="connsiteY5" fmla="*/ 1015663 h 1015663"/>
              <a:gd name="connsiteX6" fmla="*/ 1190365 w 1785548"/>
              <a:gd name="connsiteY6" fmla="*/ 1015663 h 1015663"/>
              <a:gd name="connsiteX7" fmla="*/ 630894 w 1785548"/>
              <a:gd name="connsiteY7" fmla="*/ 1015663 h 1015663"/>
              <a:gd name="connsiteX8" fmla="*/ 0 w 1785548"/>
              <a:gd name="connsiteY8" fmla="*/ 1015663 h 1015663"/>
              <a:gd name="connsiteX9" fmla="*/ 0 w 1785548"/>
              <a:gd name="connsiteY9" fmla="*/ 517988 h 1015663"/>
              <a:gd name="connsiteX10" fmla="*/ 0 w 1785548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548" h="1015663" fill="none" extrusionOk="0">
                <a:moveTo>
                  <a:pt x="0" y="0"/>
                </a:moveTo>
                <a:cubicBezTo>
                  <a:pt x="286943" y="-6537"/>
                  <a:pt x="324653" y="-5701"/>
                  <a:pt x="577327" y="0"/>
                </a:cubicBezTo>
                <a:cubicBezTo>
                  <a:pt x="830001" y="5701"/>
                  <a:pt x="1035777" y="3350"/>
                  <a:pt x="1172510" y="0"/>
                </a:cubicBezTo>
                <a:cubicBezTo>
                  <a:pt x="1309243" y="-3350"/>
                  <a:pt x="1571265" y="-12713"/>
                  <a:pt x="1785548" y="0"/>
                </a:cubicBezTo>
                <a:cubicBezTo>
                  <a:pt x="1797997" y="157163"/>
                  <a:pt x="1776793" y="392185"/>
                  <a:pt x="1785548" y="507832"/>
                </a:cubicBezTo>
                <a:cubicBezTo>
                  <a:pt x="1794303" y="623479"/>
                  <a:pt x="1804736" y="860909"/>
                  <a:pt x="1785548" y="1015663"/>
                </a:cubicBezTo>
                <a:cubicBezTo>
                  <a:pt x="1537913" y="1014511"/>
                  <a:pt x="1336372" y="1000681"/>
                  <a:pt x="1190365" y="1015663"/>
                </a:cubicBezTo>
                <a:cubicBezTo>
                  <a:pt x="1044358" y="1030645"/>
                  <a:pt x="810144" y="990593"/>
                  <a:pt x="630894" y="1015663"/>
                </a:cubicBezTo>
                <a:cubicBezTo>
                  <a:pt x="451644" y="1040733"/>
                  <a:pt x="218652" y="1029032"/>
                  <a:pt x="0" y="1015663"/>
                </a:cubicBezTo>
                <a:cubicBezTo>
                  <a:pt x="4411" y="863195"/>
                  <a:pt x="-2284" y="655075"/>
                  <a:pt x="0" y="517988"/>
                </a:cubicBezTo>
                <a:cubicBezTo>
                  <a:pt x="2284" y="380902"/>
                  <a:pt x="22699" y="190973"/>
                  <a:pt x="0" y="0"/>
                </a:cubicBezTo>
                <a:close/>
              </a:path>
              <a:path w="1785548" h="1015663" stroke="0" extrusionOk="0">
                <a:moveTo>
                  <a:pt x="0" y="0"/>
                </a:moveTo>
                <a:cubicBezTo>
                  <a:pt x="137794" y="17210"/>
                  <a:pt x="435484" y="-1970"/>
                  <a:pt x="577327" y="0"/>
                </a:cubicBezTo>
                <a:cubicBezTo>
                  <a:pt x="719170" y="1970"/>
                  <a:pt x="903904" y="-2680"/>
                  <a:pt x="1118943" y="0"/>
                </a:cubicBezTo>
                <a:cubicBezTo>
                  <a:pt x="1333982" y="2680"/>
                  <a:pt x="1501591" y="-25514"/>
                  <a:pt x="1785548" y="0"/>
                </a:cubicBezTo>
                <a:cubicBezTo>
                  <a:pt x="1770864" y="229384"/>
                  <a:pt x="1761547" y="294967"/>
                  <a:pt x="1785548" y="497675"/>
                </a:cubicBezTo>
                <a:cubicBezTo>
                  <a:pt x="1809549" y="700384"/>
                  <a:pt x="1795259" y="893082"/>
                  <a:pt x="1785548" y="1015663"/>
                </a:cubicBezTo>
                <a:cubicBezTo>
                  <a:pt x="1523334" y="1037439"/>
                  <a:pt x="1483491" y="1009329"/>
                  <a:pt x="1226076" y="1015663"/>
                </a:cubicBezTo>
                <a:cubicBezTo>
                  <a:pt x="968661" y="1021997"/>
                  <a:pt x="929100" y="1023815"/>
                  <a:pt x="666605" y="1015663"/>
                </a:cubicBezTo>
                <a:cubicBezTo>
                  <a:pt x="404110" y="1007511"/>
                  <a:pt x="143060" y="985723"/>
                  <a:pt x="0" y="1015663"/>
                </a:cubicBezTo>
                <a:cubicBezTo>
                  <a:pt x="-850" y="892885"/>
                  <a:pt x="2287" y="730145"/>
                  <a:pt x="0" y="538301"/>
                </a:cubicBezTo>
                <a:cubicBezTo>
                  <a:pt x="-2287" y="346457"/>
                  <a:pt x="-938" y="1440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dirty="0">
                <a:latin typeface="Chalkboard"/>
              </a:rPr>
              <a:t>Schul-einschreibung 13. März 2024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EA36AEA6-F545-4E67-B0D7-638B7B6C2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89" y="4827005"/>
            <a:ext cx="2465381" cy="1847850"/>
          </a:xfrm>
          <a:prstGeom prst="rect">
            <a:avLst/>
          </a:prstGeom>
        </p:spPr>
      </p:pic>
      <p:sp>
        <p:nvSpPr>
          <p:cNvPr id="22" name="Textfeld 9">
            <a:extLst>
              <a:ext uri="{FF2B5EF4-FFF2-40B4-BE49-F238E27FC236}">
                <a16:creationId xmlns:a16="http://schemas.microsoft.com/office/drawing/2014/main" id="{2EA11934-F52B-43E1-BF08-D4B4388B7404}"/>
              </a:ext>
            </a:extLst>
          </p:cNvPr>
          <p:cNvSpPr txBox="1"/>
          <p:nvPr/>
        </p:nvSpPr>
        <p:spPr>
          <a:xfrm>
            <a:off x="405715" y="6758873"/>
            <a:ext cx="2027197" cy="3131627"/>
          </a:xfrm>
          <a:custGeom>
            <a:avLst/>
            <a:gdLst>
              <a:gd name="connsiteX0" fmla="*/ 0 w 2027197"/>
              <a:gd name="connsiteY0" fmla="*/ 0 h 3131627"/>
              <a:gd name="connsiteX1" fmla="*/ 486527 w 2027197"/>
              <a:gd name="connsiteY1" fmla="*/ 0 h 3131627"/>
              <a:gd name="connsiteX2" fmla="*/ 932510 w 2027197"/>
              <a:gd name="connsiteY2" fmla="*/ 0 h 3131627"/>
              <a:gd name="connsiteX3" fmla="*/ 1479853 w 2027197"/>
              <a:gd name="connsiteY3" fmla="*/ 0 h 3131627"/>
              <a:gd name="connsiteX4" fmla="*/ 2027197 w 2027197"/>
              <a:gd name="connsiteY4" fmla="*/ 0 h 3131627"/>
              <a:gd name="connsiteX5" fmla="*/ 2027197 w 2027197"/>
              <a:gd name="connsiteY5" fmla="*/ 751590 h 3131627"/>
              <a:gd name="connsiteX6" fmla="*/ 2027197 w 2027197"/>
              <a:gd name="connsiteY6" fmla="*/ 1471864 h 3131627"/>
              <a:gd name="connsiteX7" fmla="*/ 2027197 w 2027197"/>
              <a:gd name="connsiteY7" fmla="*/ 2254770 h 3131627"/>
              <a:gd name="connsiteX8" fmla="*/ 2027197 w 2027197"/>
              <a:gd name="connsiteY8" fmla="*/ 3131627 h 3131627"/>
              <a:gd name="connsiteX9" fmla="*/ 1560941 w 2027197"/>
              <a:gd name="connsiteY9" fmla="*/ 3131627 h 3131627"/>
              <a:gd name="connsiteX10" fmla="*/ 1054142 w 2027197"/>
              <a:gd name="connsiteY10" fmla="*/ 3131627 h 3131627"/>
              <a:gd name="connsiteX11" fmla="*/ 547343 w 2027197"/>
              <a:gd name="connsiteY11" fmla="*/ 3131627 h 3131627"/>
              <a:gd name="connsiteX12" fmla="*/ 0 w 2027197"/>
              <a:gd name="connsiteY12" fmla="*/ 3131627 h 3131627"/>
              <a:gd name="connsiteX13" fmla="*/ 0 w 2027197"/>
              <a:gd name="connsiteY13" fmla="*/ 2286087 h 3131627"/>
              <a:gd name="connsiteX14" fmla="*/ 0 w 2027197"/>
              <a:gd name="connsiteY14" fmla="*/ 1440547 h 3131627"/>
              <a:gd name="connsiteX15" fmla="*/ 0 w 2027197"/>
              <a:gd name="connsiteY15" fmla="*/ 0 h 313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7197" h="3131627" extrusionOk="0">
                <a:moveTo>
                  <a:pt x="0" y="0"/>
                </a:moveTo>
                <a:cubicBezTo>
                  <a:pt x="64787" y="-86105"/>
                  <a:pt x="288457" y="52999"/>
                  <a:pt x="486527" y="0"/>
                </a:cubicBezTo>
                <a:cubicBezTo>
                  <a:pt x="683223" y="-15779"/>
                  <a:pt x="766943" y="-11446"/>
                  <a:pt x="932510" y="0"/>
                </a:cubicBezTo>
                <a:cubicBezTo>
                  <a:pt x="1013248" y="64436"/>
                  <a:pt x="1207061" y="32124"/>
                  <a:pt x="1479853" y="0"/>
                </a:cubicBezTo>
                <a:cubicBezTo>
                  <a:pt x="1679457" y="-38537"/>
                  <a:pt x="1870911" y="40105"/>
                  <a:pt x="2027197" y="0"/>
                </a:cubicBezTo>
                <a:cubicBezTo>
                  <a:pt x="2131793" y="183371"/>
                  <a:pt x="2049465" y="464821"/>
                  <a:pt x="2027197" y="751590"/>
                </a:cubicBezTo>
                <a:cubicBezTo>
                  <a:pt x="1914418" y="922285"/>
                  <a:pt x="1962947" y="1224242"/>
                  <a:pt x="2027197" y="1471864"/>
                </a:cubicBezTo>
                <a:cubicBezTo>
                  <a:pt x="2011761" y="1747510"/>
                  <a:pt x="1988474" y="1990746"/>
                  <a:pt x="2027197" y="2254770"/>
                </a:cubicBezTo>
                <a:cubicBezTo>
                  <a:pt x="2063876" y="2593652"/>
                  <a:pt x="2158472" y="2919213"/>
                  <a:pt x="2027197" y="3131627"/>
                </a:cubicBezTo>
                <a:cubicBezTo>
                  <a:pt x="1756160" y="3146572"/>
                  <a:pt x="1712564" y="3187592"/>
                  <a:pt x="1560941" y="3131627"/>
                </a:cubicBezTo>
                <a:cubicBezTo>
                  <a:pt x="1484689" y="3173747"/>
                  <a:pt x="1200033" y="3222921"/>
                  <a:pt x="1054142" y="3131627"/>
                </a:cubicBezTo>
                <a:cubicBezTo>
                  <a:pt x="939529" y="3160823"/>
                  <a:pt x="783951" y="3225135"/>
                  <a:pt x="547343" y="3131627"/>
                </a:cubicBezTo>
                <a:cubicBezTo>
                  <a:pt x="431475" y="3026638"/>
                  <a:pt x="212040" y="3091488"/>
                  <a:pt x="0" y="3131627"/>
                </a:cubicBezTo>
                <a:cubicBezTo>
                  <a:pt x="-33627" y="2766212"/>
                  <a:pt x="-69014" y="2572616"/>
                  <a:pt x="0" y="2286087"/>
                </a:cubicBezTo>
                <a:cubicBezTo>
                  <a:pt x="-52714" y="1953458"/>
                  <a:pt x="-4478" y="1735402"/>
                  <a:pt x="0" y="1440547"/>
                </a:cubicBezTo>
                <a:cubicBezTo>
                  <a:pt x="-8366" y="932793"/>
                  <a:pt x="-118415" y="37656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27197"/>
                      <a:gd name="connsiteY0" fmla="*/ 0 h 2639184"/>
                      <a:gd name="connsiteX1" fmla="*/ 486527 w 2027197"/>
                      <a:gd name="connsiteY1" fmla="*/ 0 h 2639184"/>
                      <a:gd name="connsiteX2" fmla="*/ 932510 w 2027197"/>
                      <a:gd name="connsiteY2" fmla="*/ 0 h 2639184"/>
                      <a:gd name="connsiteX3" fmla="*/ 1479853 w 2027197"/>
                      <a:gd name="connsiteY3" fmla="*/ 0 h 2639184"/>
                      <a:gd name="connsiteX4" fmla="*/ 2027197 w 2027197"/>
                      <a:gd name="connsiteY4" fmla="*/ 0 h 2639184"/>
                      <a:gd name="connsiteX5" fmla="*/ 2027197 w 2027197"/>
                      <a:gd name="connsiteY5" fmla="*/ 633404 h 2639184"/>
                      <a:gd name="connsiteX6" fmla="*/ 2027197 w 2027197"/>
                      <a:gd name="connsiteY6" fmla="*/ 1240416 h 2639184"/>
                      <a:gd name="connsiteX7" fmla="*/ 2027197 w 2027197"/>
                      <a:gd name="connsiteY7" fmla="*/ 1900212 h 2639184"/>
                      <a:gd name="connsiteX8" fmla="*/ 2027197 w 2027197"/>
                      <a:gd name="connsiteY8" fmla="*/ 2639184 h 2639184"/>
                      <a:gd name="connsiteX9" fmla="*/ 1560941 w 2027197"/>
                      <a:gd name="connsiteY9" fmla="*/ 2639184 h 2639184"/>
                      <a:gd name="connsiteX10" fmla="*/ 1054142 w 2027197"/>
                      <a:gd name="connsiteY10" fmla="*/ 2639184 h 2639184"/>
                      <a:gd name="connsiteX11" fmla="*/ 547343 w 2027197"/>
                      <a:gd name="connsiteY11" fmla="*/ 2639184 h 2639184"/>
                      <a:gd name="connsiteX12" fmla="*/ 0 w 2027197"/>
                      <a:gd name="connsiteY12" fmla="*/ 2639184 h 2639184"/>
                      <a:gd name="connsiteX13" fmla="*/ 0 w 2027197"/>
                      <a:gd name="connsiteY13" fmla="*/ 1926604 h 2639184"/>
                      <a:gd name="connsiteX14" fmla="*/ 0 w 2027197"/>
                      <a:gd name="connsiteY14" fmla="*/ 1214024 h 2639184"/>
                      <a:gd name="connsiteX15" fmla="*/ 0 w 2027197"/>
                      <a:gd name="connsiteY15" fmla="*/ 0 h 2639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27197" h="2639184" extrusionOk="0">
                        <a:moveTo>
                          <a:pt x="0" y="0"/>
                        </a:moveTo>
                        <a:cubicBezTo>
                          <a:pt x="95567" y="-56564"/>
                          <a:pt x="322782" y="33808"/>
                          <a:pt x="486527" y="0"/>
                        </a:cubicBezTo>
                        <a:cubicBezTo>
                          <a:pt x="665356" y="-16467"/>
                          <a:pt x="781898" y="-10047"/>
                          <a:pt x="932510" y="0"/>
                        </a:cubicBezTo>
                        <a:cubicBezTo>
                          <a:pt x="1018034" y="50365"/>
                          <a:pt x="1209978" y="13483"/>
                          <a:pt x="1479853" y="0"/>
                        </a:cubicBezTo>
                        <a:cubicBezTo>
                          <a:pt x="1706980" y="-19786"/>
                          <a:pt x="1853646" y="26847"/>
                          <a:pt x="2027197" y="0"/>
                        </a:cubicBezTo>
                        <a:cubicBezTo>
                          <a:pt x="2102955" y="151654"/>
                          <a:pt x="2029475" y="426399"/>
                          <a:pt x="2027197" y="633404"/>
                        </a:cubicBezTo>
                        <a:cubicBezTo>
                          <a:pt x="1966827" y="784022"/>
                          <a:pt x="1997576" y="1004256"/>
                          <a:pt x="2027197" y="1240416"/>
                        </a:cubicBezTo>
                        <a:cubicBezTo>
                          <a:pt x="2012913" y="1481977"/>
                          <a:pt x="2004241" y="1659239"/>
                          <a:pt x="2027197" y="1900212"/>
                        </a:cubicBezTo>
                        <a:cubicBezTo>
                          <a:pt x="2051411" y="2179924"/>
                          <a:pt x="2110701" y="2450492"/>
                          <a:pt x="2027197" y="2639184"/>
                        </a:cubicBezTo>
                        <a:cubicBezTo>
                          <a:pt x="1761063" y="2652448"/>
                          <a:pt x="1703191" y="2679889"/>
                          <a:pt x="1560941" y="2639184"/>
                        </a:cubicBezTo>
                        <a:cubicBezTo>
                          <a:pt x="1465038" y="2650029"/>
                          <a:pt x="1197882" y="2697350"/>
                          <a:pt x="1054142" y="2639184"/>
                        </a:cubicBezTo>
                        <a:cubicBezTo>
                          <a:pt x="926247" y="2646548"/>
                          <a:pt x="760040" y="2693305"/>
                          <a:pt x="547343" y="2639184"/>
                        </a:cubicBezTo>
                        <a:cubicBezTo>
                          <a:pt x="395686" y="2577112"/>
                          <a:pt x="209548" y="2615234"/>
                          <a:pt x="0" y="2639184"/>
                        </a:cubicBezTo>
                        <a:cubicBezTo>
                          <a:pt x="-28458" y="2330515"/>
                          <a:pt x="-64391" y="2170765"/>
                          <a:pt x="0" y="1926604"/>
                        </a:cubicBezTo>
                        <a:cubicBezTo>
                          <a:pt x="-5729" y="1649091"/>
                          <a:pt x="5587" y="1479803"/>
                          <a:pt x="0" y="1214024"/>
                        </a:cubicBezTo>
                        <a:cubicBezTo>
                          <a:pt x="-13426" y="843794"/>
                          <a:pt x="-69981" y="293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0" bIns="45720" rtlCol="0" anchor="t">
            <a:spAutoFit/>
          </a:bodyPr>
          <a:lstStyle/>
          <a:p>
            <a:pPr algn="ctr"/>
            <a:r>
              <a:rPr lang="de-DE" dirty="0">
                <a:latin typeface="Chalkboard"/>
              </a:rPr>
              <a:t>Horte</a:t>
            </a:r>
            <a:endParaRPr lang="de-DE" sz="2250" dirty="0">
              <a:latin typeface="Chalkboard"/>
            </a:endParaRPr>
          </a:p>
          <a:p>
            <a:pPr algn="ctr"/>
            <a:endParaRPr lang="de-DE" sz="2250" dirty="0">
              <a:latin typeface="Chalkboard"/>
            </a:endParaRPr>
          </a:p>
          <a:p>
            <a:pPr algn="ctr"/>
            <a:endParaRPr lang="de-DE" sz="2250" dirty="0">
              <a:latin typeface="Chalkboard"/>
            </a:endParaRPr>
          </a:p>
          <a:p>
            <a:pPr algn="ctr"/>
            <a:endParaRPr lang="de-DE" sz="2250" dirty="0">
              <a:latin typeface="Chalkboard"/>
            </a:endParaRPr>
          </a:p>
          <a:p>
            <a:pPr marL="185420" indent="-185420">
              <a:buFont typeface="Arial"/>
              <a:buChar char="•"/>
            </a:pPr>
            <a:r>
              <a:rPr lang="de-DE" sz="1600" dirty="0">
                <a:latin typeface="Chalkboard"/>
              </a:rPr>
              <a:t>Hort Ossietzkystraße</a:t>
            </a:r>
          </a:p>
          <a:p>
            <a:pPr marL="185420" indent="-185420">
              <a:buFont typeface="Arial"/>
              <a:buChar char="•"/>
            </a:pPr>
            <a:r>
              <a:rPr lang="de-DE" sz="1600" dirty="0">
                <a:latin typeface="Chalkboard"/>
              </a:rPr>
              <a:t>Haus für Kinder</a:t>
            </a:r>
          </a:p>
          <a:p>
            <a:r>
              <a:rPr lang="de-DE" sz="1600" dirty="0">
                <a:latin typeface="Chalkboard"/>
              </a:rPr>
              <a:t>   Fuggerstraße</a:t>
            </a:r>
          </a:p>
          <a:p>
            <a:pPr marL="185420" indent="-185420">
              <a:buFont typeface="Arial"/>
              <a:buChar char="•"/>
            </a:pPr>
            <a:r>
              <a:rPr lang="de-DE" sz="1600" dirty="0">
                <a:latin typeface="Chalkboard"/>
              </a:rPr>
              <a:t>Kinder- und Jugendhaus Stapf</a:t>
            </a:r>
          </a:p>
          <a:p>
            <a:pPr marL="185420" indent="-185420">
              <a:buFont typeface="Arial"/>
              <a:buChar char="•"/>
            </a:pPr>
            <a:endParaRPr lang="de-DE" sz="1600" dirty="0">
              <a:latin typeface="Chalkboard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D1D65C5C-B93B-441A-A635-1511B82BB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78" y="7145155"/>
            <a:ext cx="1001598" cy="925244"/>
          </a:xfrm>
          <a:prstGeom prst="rect">
            <a:avLst/>
          </a:prstGeom>
        </p:spPr>
      </p:pic>
      <p:sp>
        <p:nvSpPr>
          <p:cNvPr id="13" name="Textfeld 9">
            <a:extLst>
              <a:ext uri="{FF2B5EF4-FFF2-40B4-BE49-F238E27FC236}">
                <a16:creationId xmlns:a16="http://schemas.microsoft.com/office/drawing/2014/main" id="{01A262F2-7664-42B1-B20F-FF79D6CE2AE9}"/>
              </a:ext>
            </a:extLst>
          </p:cNvPr>
          <p:cNvSpPr txBox="1"/>
          <p:nvPr/>
        </p:nvSpPr>
        <p:spPr>
          <a:xfrm>
            <a:off x="5228379" y="6465841"/>
            <a:ext cx="2005524" cy="1061829"/>
          </a:xfrm>
          <a:custGeom>
            <a:avLst/>
            <a:gdLst>
              <a:gd name="connsiteX0" fmla="*/ 0 w 2005524"/>
              <a:gd name="connsiteY0" fmla="*/ 0 h 1061829"/>
              <a:gd name="connsiteX1" fmla="*/ 648452 w 2005524"/>
              <a:gd name="connsiteY1" fmla="*/ 0 h 1061829"/>
              <a:gd name="connsiteX2" fmla="*/ 1256795 w 2005524"/>
              <a:gd name="connsiteY2" fmla="*/ 0 h 1061829"/>
              <a:gd name="connsiteX3" fmla="*/ 2005524 w 2005524"/>
              <a:gd name="connsiteY3" fmla="*/ 0 h 1061829"/>
              <a:gd name="connsiteX4" fmla="*/ 2005524 w 2005524"/>
              <a:gd name="connsiteY4" fmla="*/ 520296 h 1061829"/>
              <a:gd name="connsiteX5" fmla="*/ 2005524 w 2005524"/>
              <a:gd name="connsiteY5" fmla="*/ 1061829 h 1061829"/>
              <a:gd name="connsiteX6" fmla="*/ 1377126 w 2005524"/>
              <a:gd name="connsiteY6" fmla="*/ 1061829 h 1061829"/>
              <a:gd name="connsiteX7" fmla="*/ 748728 w 2005524"/>
              <a:gd name="connsiteY7" fmla="*/ 1061829 h 1061829"/>
              <a:gd name="connsiteX8" fmla="*/ 0 w 2005524"/>
              <a:gd name="connsiteY8" fmla="*/ 1061829 h 1061829"/>
              <a:gd name="connsiteX9" fmla="*/ 0 w 2005524"/>
              <a:gd name="connsiteY9" fmla="*/ 562769 h 1061829"/>
              <a:gd name="connsiteX10" fmla="*/ 0 w 2005524"/>
              <a:gd name="connsiteY10" fmla="*/ 0 h 106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5524" h="1061829" extrusionOk="0">
                <a:moveTo>
                  <a:pt x="0" y="0"/>
                </a:moveTo>
                <a:cubicBezTo>
                  <a:pt x="191250" y="-17971"/>
                  <a:pt x="442302" y="27250"/>
                  <a:pt x="648452" y="0"/>
                </a:cubicBezTo>
                <a:cubicBezTo>
                  <a:pt x="849652" y="-17338"/>
                  <a:pt x="1058484" y="-1832"/>
                  <a:pt x="1256795" y="0"/>
                </a:cubicBezTo>
                <a:cubicBezTo>
                  <a:pt x="1411060" y="15167"/>
                  <a:pt x="1678236" y="48987"/>
                  <a:pt x="2005524" y="0"/>
                </a:cubicBezTo>
                <a:cubicBezTo>
                  <a:pt x="1996749" y="222972"/>
                  <a:pt x="2007413" y="309028"/>
                  <a:pt x="2005524" y="520296"/>
                </a:cubicBezTo>
                <a:cubicBezTo>
                  <a:pt x="2030196" y="739619"/>
                  <a:pt x="2024870" y="787137"/>
                  <a:pt x="2005524" y="1061829"/>
                </a:cubicBezTo>
                <a:cubicBezTo>
                  <a:pt x="1827511" y="1067300"/>
                  <a:pt x="1645400" y="1091565"/>
                  <a:pt x="1377126" y="1061829"/>
                </a:cubicBezTo>
                <a:cubicBezTo>
                  <a:pt x="1091548" y="1028034"/>
                  <a:pt x="954932" y="1113883"/>
                  <a:pt x="748728" y="1061829"/>
                </a:cubicBezTo>
                <a:cubicBezTo>
                  <a:pt x="549178" y="1047884"/>
                  <a:pt x="181681" y="1038815"/>
                  <a:pt x="0" y="1061829"/>
                </a:cubicBezTo>
                <a:cubicBezTo>
                  <a:pt x="-29564" y="922367"/>
                  <a:pt x="24162" y="728460"/>
                  <a:pt x="0" y="562769"/>
                </a:cubicBezTo>
                <a:cubicBezTo>
                  <a:pt x="4276" y="435937"/>
                  <a:pt x="-17267" y="23620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82523"/>
                      <a:gd name="connsiteY0" fmla="*/ 0 h 1061829"/>
                      <a:gd name="connsiteX1" fmla="*/ 576349 w 1782523"/>
                      <a:gd name="connsiteY1" fmla="*/ 0 h 1061829"/>
                      <a:gd name="connsiteX2" fmla="*/ 1117048 w 1782523"/>
                      <a:gd name="connsiteY2" fmla="*/ 0 h 1061829"/>
                      <a:gd name="connsiteX3" fmla="*/ 1782523 w 1782523"/>
                      <a:gd name="connsiteY3" fmla="*/ 0 h 1061829"/>
                      <a:gd name="connsiteX4" fmla="*/ 1782523 w 1782523"/>
                      <a:gd name="connsiteY4" fmla="*/ 520296 h 1061829"/>
                      <a:gd name="connsiteX5" fmla="*/ 1782523 w 1782523"/>
                      <a:gd name="connsiteY5" fmla="*/ 1061829 h 1061829"/>
                      <a:gd name="connsiteX6" fmla="*/ 1223999 w 1782523"/>
                      <a:gd name="connsiteY6" fmla="*/ 1061829 h 1061829"/>
                      <a:gd name="connsiteX7" fmla="*/ 665475 w 1782523"/>
                      <a:gd name="connsiteY7" fmla="*/ 1061829 h 1061829"/>
                      <a:gd name="connsiteX8" fmla="*/ 0 w 1782523"/>
                      <a:gd name="connsiteY8" fmla="*/ 1061829 h 1061829"/>
                      <a:gd name="connsiteX9" fmla="*/ 0 w 1782523"/>
                      <a:gd name="connsiteY9" fmla="*/ 562769 h 1061829"/>
                      <a:gd name="connsiteX10" fmla="*/ 0 w 1782523"/>
                      <a:gd name="connsiteY10" fmla="*/ 0 h 1061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82523" h="1061829" extrusionOk="0">
                        <a:moveTo>
                          <a:pt x="0" y="0"/>
                        </a:moveTo>
                        <a:cubicBezTo>
                          <a:pt x="176384" y="-13530"/>
                          <a:pt x="409740" y="20232"/>
                          <a:pt x="576349" y="0"/>
                        </a:cubicBezTo>
                        <a:cubicBezTo>
                          <a:pt x="742958" y="-20232"/>
                          <a:pt x="968709" y="-2831"/>
                          <a:pt x="1117048" y="0"/>
                        </a:cubicBezTo>
                        <a:cubicBezTo>
                          <a:pt x="1265387" y="2831"/>
                          <a:pt x="1498471" y="6435"/>
                          <a:pt x="1782523" y="0"/>
                        </a:cubicBezTo>
                        <a:cubicBezTo>
                          <a:pt x="1784793" y="229170"/>
                          <a:pt x="1772066" y="302504"/>
                          <a:pt x="1782523" y="520296"/>
                        </a:cubicBezTo>
                        <a:cubicBezTo>
                          <a:pt x="1792980" y="738088"/>
                          <a:pt x="1793967" y="800455"/>
                          <a:pt x="1782523" y="1061829"/>
                        </a:cubicBezTo>
                        <a:cubicBezTo>
                          <a:pt x="1649168" y="1071584"/>
                          <a:pt x="1476096" y="1077103"/>
                          <a:pt x="1223999" y="1061829"/>
                        </a:cubicBezTo>
                        <a:cubicBezTo>
                          <a:pt x="971902" y="1046555"/>
                          <a:pt x="864426" y="1089372"/>
                          <a:pt x="665475" y="1061829"/>
                        </a:cubicBezTo>
                        <a:cubicBezTo>
                          <a:pt x="466524" y="1034286"/>
                          <a:pt x="144675" y="1034269"/>
                          <a:pt x="0" y="1061829"/>
                        </a:cubicBezTo>
                        <a:cubicBezTo>
                          <a:pt x="-10078" y="925315"/>
                          <a:pt x="16870" y="724222"/>
                          <a:pt x="0" y="562769"/>
                        </a:cubicBezTo>
                        <a:cubicBezTo>
                          <a:pt x="-16870" y="401316"/>
                          <a:pt x="-16615" y="2214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0" bIns="45720" rtlCol="0" anchor="t">
            <a:spAutoFit/>
          </a:bodyPr>
          <a:lstStyle/>
          <a:p>
            <a:pPr algn="ctr"/>
            <a:r>
              <a:rPr lang="de-DE">
                <a:latin typeface="Chalkboard"/>
              </a:rPr>
              <a:t>Mittagsbetreuung</a:t>
            </a:r>
          </a:p>
          <a:p>
            <a:pPr algn="ctr"/>
            <a:endParaRPr lang="de-DE" sz="2250">
              <a:latin typeface="Chalkboard"/>
            </a:endParaRPr>
          </a:p>
          <a:p>
            <a:pPr algn="ctr"/>
            <a:endParaRPr lang="de-DE" sz="2250">
              <a:latin typeface="Chalkboard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593080CE-6DE9-47E8-9724-08C078C82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996" y="6849246"/>
            <a:ext cx="622601" cy="575139"/>
          </a:xfrm>
          <a:prstGeom prst="rect">
            <a:avLst/>
          </a:prstGeom>
        </p:spPr>
      </p:pic>
      <p:sp>
        <p:nvSpPr>
          <p:cNvPr id="15" name="Textfeld 9">
            <a:extLst>
              <a:ext uri="{FF2B5EF4-FFF2-40B4-BE49-F238E27FC236}">
                <a16:creationId xmlns:a16="http://schemas.microsoft.com/office/drawing/2014/main" id="{6738149C-062A-446B-98E7-8C2B2EC0C661}"/>
              </a:ext>
            </a:extLst>
          </p:cNvPr>
          <p:cNvSpPr txBox="1"/>
          <p:nvPr/>
        </p:nvSpPr>
        <p:spPr>
          <a:xfrm>
            <a:off x="5242599" y="4838949"/>
            <a:ext cx="1977083" cy="1338828"/>
          </a:xfrm>
          <a:custGeom>
            <a:avLst/>
            <a:gdLst>
              <a:gd name="connsiteX0" fmla="*/ 0 w 1977083"/>
              <a:gd name="connsiteY0" fmla="*/ 0 h 1338828"/>
              <a:gd name="connsiteX1" fmla="*/ 639256 w 1977083"/>
              <a:gd name="connsiteY1" fmla="*/ 0 h 1338828"/>
              <a:gd name="connsiteX2" fmla="*/ 1238972 w 1977083"/>
              <a:gd name="connsiteY2" fmla="*/ 0 h 1338828"/>
              <a:gd name="connsiteX3" fmla="*/ 1977083 w 1977083"/>
              <a:gd name="connsiteY3" fmla="*/ 0 h 1338828"/>
              <a:gd name="connsiteX4" fmla="*/ 1977083 w 1977083"/>
              <a:gd name="connsiteY4" fmla="*/ 656026 h 1338828"/>
              <a:gd name="connsiteX5" fmla="*/ 1977083 w 1977083"/>
              <a:gd name="connsiteY5" fmla="*/ 1338828 h 1338828"/>
              <a:gd name="connsiteX6" fmla="*/ 1357596 w 1977083"/>
              <a:gd name="connsiteY6" fmla="*/ 1338828 h 1338828"/>
              <a:gd name="connsiteX7" fmla="*/ 738110 w 1977083"/>
              <a:gd name="connsiteY7" fmla="*/ 1338828 h 1338828"/>
              <a:gd name="connsiteX8" fmla="*/ 0 w 1977083"/>
              <a:gd name="connsiteY8" fmla="*/ 1338828 h 1338828"/>
              <a:gd name="connsiteX9" fmla="*/ 0 w 1977083"/>
              <a:gd name="connsiteY9" fmla="*/ 709579 h 1338828"/>
              <a:gd name="connsiteX10" fmla="*/ 0 w 1977083"/>
              <a:gd name="connsiteY10" fmla="*/ 0 h 13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083" h="1338828" extrusionOk="0">
                <a:moveTo>
                  <a:pt x="0" y="0"/>
                </a:moveTo>
                <a:cubicBezTo>
                  <a:pt x="176245" y="-25491"/>
                  <a:pt x="433461" y="28114"/>
                  <a:pt x="639256" y="0"/>
                </a:cubicBezTo>
                <a:cubicBezTo>
                  <a:pt x="837022" y="-17501"/>
                  <a:pt x="1035465" y="-1592"/>
                  <a:pt x="1238972" y="0"/>
                </a:cubicBezTo>
                <a:cubicBezTo>
                  <a:pt x="1388147" y="17826"/>
                  <a:pt x="1653159" y="55449"/>
                  <a:pt x="1977083" y="0"/>
                </a:cubicBezTo>
                <a:cubicBezTo>
                  <a:pt x="1928206" y="281912"/>
                  <a:pt x="2019999" y="474981"/>
                  <a:pt x="1977083" y="656026"/>
                </a:cubicBezTo>
                <a:cubicBezTo>
                  <a:pt x="1983994" y="849568"/>
                  <a:pt x="2023906" y="1079019"/>
                  <a:pt x="1977083" y="1338828"/>
                </a:cubicBezTo>
                <a:cubicBezTo>
                  <a:pt x="1793251" y="1343082"/>
                  <a:pt x="1630973" y="1359973"/>
                  <a:pt x="1357596" y="1338828"/>
                </a:cubicBezTo>
                <a:cubicBezTo>
                  <a:pt x="1076584" y="1310208"/>
                  <a:pt x="946207" y="1383838"/>
                  <a:pt x="738110" y="1338828"/>
                </a:cubicBezTo>
                <a:cubicBezTo>
                  <a:pt x="551349" y="1330266"/>
                  <a:pt x="164077" y="1312136"/>
                  <a:pt x="0" y="1338828"/>
                </a:cubicBezTo>
                <a:cubicBezTo>
                  <a:pt x="-41486" y="1093815"/>
                  <a:pt x="4009" y="964616"/>
                  <a:pt x="0" y="709579"/>
                </a:cubicBezTo>
                <a:cubicBezTo>
                  <a:pt x="36186" y="502224"/>
                  <a:pt x="32984" y="3200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82523"/>
                      <a:gd name="connsiteY0" fmla="*/ 0 h 1338828"/>
                      <a:gd name="connsiteX1" fmla="*/ 576349 w 1782523"/>
                      <a:gd name="connsiteY1" fmla="*/ 0 h 1338828"/>
                      <a:gd name="connsiteX2" fmla="*/ 1117048 w 1782523"/>
                      <a:gd name="connsiteY2" fmla="*/ 0 h 1338828"/>
                      <a:gd name="connsiteX3" fmla="*/ 1782523 w 1782523"/>
                      <a:gd name="connsiteY3" fmla="*/ 0 h 1338828"/>
                      <a:gd name="connsiteX4" fmla="*/ 1782523 w 1782523"/>
                      <a:gd name="connsiteY4" fmla="*/ 656026 h 1338828"/>
                      <a:gd name="connsiteX5" fmla="*/ 1782523 w 1782523"/>
                      <a:gd name="connsiteY5" fmla="*/ 1338828 h 1338828"/>
                      <a:gd name="connsiteX6" fmla="*/ 1223999 w 1782523"/>
                      <a:gd name="connsiteY6" fmla="*/ 1338828 h 1338828"/>
                      <a:gd name="connsiteX7" fmla="*/ 665475 w 1782523"/>
                      <a:gd name="connsiteY7" fmla="*/ 1338828 h 1338828"/>
                      <a:gd name="connsiteX8" fmla="*/ 0 w 1782523"/>
                      <a:gd name="connsiteY8" fmla="*/ 1338828 h 1338828"/>
                      <a:gd name="connsiteX9" fmla="*/ 0 w 1782523"/>
                      <a:gd name="connsiteY9" fmla="*/ 709579 h 1338828"/>
                      <a:gd name="connsiteX10" fmla="*/ 0 w 1782523"/>
                      <a:gd name="connsiteY10" fmla="*/ 0 h 133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82523" h="1338828" extrusionOk="0">
                        <a:moveTo>
                          <a:pt x="0" y="0"/>
                        </a:moveTo>
                        <a:cubicBezTo>
                          <a:pt x="176384" y="-13530"/>
                          <a:pt x="409740" y="20232"/>
                          <a:pt x="576349" y="0"/>
                        </a:cubicBezTo>
                        <a:cubicBezTo>
                          <a:pt x="742958" y="-20232"/>
                          <a:pt x="968709" y="-2831"/>
                          <a:pt x="1117048" y="0"/>
                        </a:cubicBezTo>
                        <a:cubicBezTo>
                          <a:pt x="1265387" y="2831"/>
                          <a:pt x="1498471" y="6435"/>
                          <a:pt x="1782523" y="0"/>
                        </a:cubicBezTo>
                        <a:cubicBezTo>
                          <a:pt x="1753133" y="290819"/>
                          <a:pt x="1804684" y="466220"/>
                          <a:pt x="1782523" y="656026"/>
                        </a:cubicBezTo>
                        <a:cubicBezTo>
                          <a:pt x="1760362" y="845832"/>
                          <a:pt x="1815193" y="1100809"/>
                          <a:pt x="1782523" y="1338828"/>
                        </a:cubicBezTo>
                        <a:cubicBezTo>
                          <a:pt x="1649168" y="1348583"/>
                          <a:pt x="1476096" y="1354102"/>
                          <a:pt x="1223999" y="1338828"/>
                        </a:cubicBezTo>
                        <a:cubicBezTo>
                          <a:pt x="971902" y="1323554"/>
                          <a:pt x="864426" y="1366371"/>
                          <a:pt x="665475" y="1338828"/>
                        </a:cubicBezTo>
                        <a:cubicBezTo>
                          <a:pt x="466524" y="1311285"/>
                          <a:pt x="144675" y="1311268"/>
                          <a:pt x="0" y="1338828"/>
                        </a:cubicBezTo>
                        <a:cubicBezTo>
                          <a:pt x="-20045" y="1096929"/>
                          <a:pt x="-12720" y="949799"/>
                          <a:pt x="0" y="709579"/>
                        </a:cubicBezTo>
                        <a:cubicBezTo>
                          <a:pt x="12720" y="469359"/>
                          <a:pt x="26875" y="2871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36000" tIns="45720" rIns="0" bIns="45720" rtlCol="0" anchor="t">
            <a:spAutoFit/>
          </a:bodyPr>
          <a:lstStyle/>
          <a:p>
            <a:pPr algn="ctr"/>
            <a:r>
              <a:rPr lang="de-DE">
                <a:latin typeface="Chalkboard"/>
              </a:rPr>
              <a:t>Jugendsozialarbeit an Schulen</a:t>
            </a:r>
          </a:p>
          <a:p>
            <a:pPr algn="ctr"/>
            <a:endParaRPr lang="de-DE" sz="2250">
              <a:latin typeface="Chalkboard"/>
            </a:endParaRPr>
          </a:p>
          <a:p>
            <a:pPr algn="ctr"/>
            <a:endParaRPr lang="de-DE" sz="2250">
              <a:latin typeface="Chalkboard"/>
            </a:endParaRPr>
          </a:p>
        </p:txBody>
      </p:sp>
      <p:sp>
        <p:nvSpPr>
          <p:cNvPr id="17" name="Textfeld 9">
            <a:extLst>
              <a:ext uri="{FF2B5EF4-FFF2-40B4-BE49-F238E27FC236}">
                <a16:creationId xmlns:a16="http://schemas.microsoft.com/office/drawing/2014/main" id="{E6794E5C-0188-414D-BC79-0F507E6AA2D5}"/>
              </a:ext>
            </a:extLst>
          </p:cNvPr>
          <p:cNvSpPr txBox="1"/>
          <p:nvPr/>
        </p:nvSpPr>
        <p:spPr>
          <a:xfrm>
            <a:off x="405715" y="4806000"/>
            <a:ext cx="1955181" cy="1600438"/>
          </a:xfrm>
          <a:custGeom>
            <a:avLst/>
            <a:gdLst>
              <a:gd name="connsiteX0" fmla="*/ 0 w 1955181"/>
              <a:gd name="connsiteY0" fmla="*/ 0 h 1600438"/>
              <a:gd name="connsiteX1" fmla="*/ 632175 w 1955181"/>
              <a:gd name="connsiteY1" fmla="*/ 0 h 1600438"/>
              <a:gd name="connsiteX2" fmla="*/ 1225247 w 1955181"/>
              <a:gd name="connsiteY2" fmla="*/ 0 h 1600438"/>
              <a:gd name="connsiteX3" fmla="*/ 1955181 w 1955181"/>
              <a:gd name="connsiteY3" fmla="*/ 0 h 1600438"/>
              <a:gd name="connsiteX4" fmla="*/ 1955181 w 1955181"/>
              <a:gd name="connsiteY4" fmla="*/ 784214 h 1600438"/>
              <a:gd name="connsiteX5" fmla="*/ 1955181 w 1955181"/>
              <a:gd name="connsiteY5" fmla="*/ 1600437 h 1600438"/>
              <a:gd name="connsiteX6" fmla="*/ 1342558 w 1955181"/>
              <a:gd name="connsiteY6" fmla="*/ 1600437 h 1600438"/>
              <a:gd name="connsiteX7" fmla="*/ 729934 w 1955181"/>
              <a:gd name="connsiteY7" fmla="*/ 1600437 h 1600438"/>
              <a:gd name="connsiteX8" fmla="*/ 0 w 1955181"/>
              <a:gd name="connsiteY8" fmla="*/ 1600437 h 1600438"/>
              <a:gd name="connsiteX9" fmla="*/ 0 w 1955181"/>
              <a:gd name="connsiteY9" fmla="*/ 848232 h 1600438"/>
              <a:gd name="connsiteX10" fmla="*/ 0 w 1955181"/>
              <a:gd name="connsiteY10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5181" h="1600438" extrusionOk="0">
                <a:moveTo>
                  <a:pt x="0" y="0"/>
                </a:moveTo>
                <a:cubicBezTo>
                  <a:pt x="63787" y="-65179"/>
                  <a:pt x="236820" y="58911"/>
                  <a:pt x="632175" y="0"/>
                </a:cubicBezTo>
                <a:cubicBezTo>
                  <a:pt x="936784" y="-8899"/>
                  <a:pt x="949866" y="-20056"/>
                  <a:pt x="1225247" y="0"/>
                </a:cubicBezTo>
                <a:cubicBezTo>
                  <a:pt x="1459295" y="47070"/>
                  <a:pt x="1613728" y="80713"/>
                  <a:pt x="1955181" y="0"/>
                </a:cubicBezTo>
                <a:cubicBezTo>
                  <a:pt x="1910901" y="334111"/>
                  <a:pt x="2075176" y="623123"/>
                  <a:pt x="1955181" y="784214"/>
                </a:cubicBezTo>
                <a:cubicBezTo>
                  <a:pt x="2084161" y="1015385"/>
                  <a:pt x="1977847" y="1241884"/>
                  <a:pt x="1955181" y="1600437"/>
                </a:cubicBezTo>
                <a:cubicBezTo>
                  <a:pt x="1626592" y="1587754"/>
                  <a:pt x="1588668" y="1576927"/>
                  <a:pt x="1342558" y="1600437"/>
                </a:cubicBezTo>
                <a:cubicBezTo>
                  <a:pt x="1065281" y="1563965"/>
                  <a:pt x="848030" y="1638841"/>
                  <a:pt x="729934" y="1600437"/>
                </a:cubicBezTo>
                <a:cubicBezTo>
                  <a:pt x="590311" y="1625313"/>
                  <a:pt x="258167" y="1678471"/>
                  <a:pt x="0" y="1600437"/>
                </a:cubicBezTo>
                <a:cubicBezTo>
                  <a:pt x="-61387" y="1396202"/>
                  <a:pt x="69276" y="1032355"/>
                  <a:pt x="0" y="848232"/>
                </a:cubicBezTo>
                <a:cubicBezTo>
                  <a:pt x="8887" y="718752"/>
                  <a:pt x="47953" y="2133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55181"/>
                      <a:gd name="connsiteY0" fmla="*/ 0 h 1600438"/>
                      <a:gd name="connsiteX1" fmla="*/ 632175 w 1955181"/>
                      <a:gd name="connsiteY1" fmla="*/ 0 h 1600438"/>
                      <a:gd name="connsiteX2" fmla="*/ 1225247 w 1955181"/>
                      <a:gd name="connsiteY2" fmla="*/ 0 h 1600438"/>
                      <a:gd name="connsiteX3" fmla="*/ 1955181 w 1955181"/>
                      <a:gd name="connsiteY3" fmla="*/ 0 h 1600438"/>
                      <a:gd name="connsiteX4" fmla="*/ 1955181 w 1955181"/>
                      <a:gd name="connsiteY4" fmla="*/ 784214 h 1600438"/>
                      <a:gd name="connsiteX5" fmla="*/ 1955181 w 1955181"/>
                      <a:gd name="connsiteY5" fmla="*/ 1600437 h 1600438"/>
                      <a:gd name="connsiteX6" fmla="*/ 1342558 w 1955181"/>
                      <a:gd name="connsiteY6" fmla="*/ 1600437 h 1600438"/>
                      <a:gd name="connsiteX7" fmla="*/ 729934 w 1955181"/>
                      <a:gd name="connsiteY7" fmla="*/ 1600437 h 1600438"/>
                      <a:gd name="connsiteX8" fmla="*/ 0 w 1955181"/>
                      <a:gd name="connsiteY8" fmla="*/ 1600437 h 1600438"/>
                      <a:gd name="connsiteX9" fmla="*/ 0 w 1955181"/>
                      <a:gd name="connsiteY9" fmla="*/ 848232 h 1600438"/>
                      <a:gd name="connsiteX10" fmla="*/ 0 w 1955181"/>
                      <a:gd name="connsiteY10" fmla="*/ 0 h 1600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55181" h="1600438" extrusionOk="0">
                        <a:moveTo>
                          <a:pt x="0" y="0"/>
                        </a:moveTo>
                        <a:cubicBezTo>
                          <a:pt x="84614" y="-52332"/>
                          <a:pt x="276201" y="44131"/>
                          <a:pt x="632175" y="0"/>
                        </a:cubicBezTo>
                        <a:cubicBezTo>
                          <a:pt x="934133" y="-9457"/>
                          <a:pt x="955309" y="-20229"/>
                          <a:pt x="1225247" y="0"/>
                        </a:cubicBezTo>
                        <a:cubicBezTo>
                          <a:pt x="1474320" y="32397"/>
                          <a:pt x="1617524" y="59731"/>
                          <a:pt x="1955181" y="0"/>
                        </a:cubicBezTo>
                        <a:cubicBezTo>
                          <a:pt x="1945302" y="352933"/>
                          <a:pt x="2036185" y="604493"/>
                          <a:pt x="1955181" y="784214"/>
                        </a:cubicBezTo>
                        <a:cubicBezTo>
                          <a:pt x="2025878" y="1008471"/>
                          <a:pt x="1949144" y="1300955"/>
                          <a:pt x="1955181" y="1600437"/>
                        </a:cubicBezTo>
                        <a:cubicBezTo>
                          <a:pt x="1632789" y="1588703"/>
                          <a:pt x="1592617" y="1573209"/>
                          <a:pt x="1342558" y="1600437"/>
                        </a:cubicBezTo>
                        <a:cubicBezTo>
                          <a:pt x="1067019" y="1580535"/>
                          <a:pt x="862848" y="1618249"/>
                          <a:pt x="729934" y="1600437"/>
                        </a:cubicBezTo>
                        <a:cubicBezTo>
                          <a:pt x="570239" y="1614076"/>
                          <a:pt x="220780" y="1669482"/>
                          <a:pt x="0" y="1600437"/>
                        </a:cubicBezTo>
                        <a:cubicBezTo>
                          <a:pt x="-34648" y="1400527"/>
                          <a:pt x="62279" y="1026633"/>
                          <a:pt x="0" y="848232"/>
                        </a:cubicBezTo>
                        <a:cubicBezTo>
                          <a:pt x="-167" y="705274"/>
                          <a:pt x="46957" y="2030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36000" tIns="45720" rIns="0" bIns="45720" rtlCol="0" anchor="t">
            <a:spAutoFit/>
          </a:bodyPr>
          <a:lstStyle/>
          <a:p>
            <a:pPr algn="ctr"/>
            <a:r>
              <a:rPr lang="de-DE">
                <a:latin typeface="Chalkboard"/>
              </a:rPr>
              <a:t>Deutschklassen</a:t>
            </a:r>
          </a:p>
          <a:p>
            <a:pPr algn="ctr"/>
            <a:endParaRPr lang="de-DE" sz="1600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r>
              <a:rPr lang="de-DE" sz="1600">
                <a:latin typeface="Chalkboard"/>
              </a:rPr>
              <a:t>Kinder, die erst kurz in Deutschland leben</a:t>
            </a:r>
          </a:p>
        </p:txBody>
      </p:sp>
      <p:pic>
        <p:nvPicPr>
          <p:cNvPr id="1026" name="Picture 2" descr="logo klein">
            <a:extLst>
              <a:ext uri="{FF2B5EF4-FFF2-40B4-BE49-F238E27FC236}">
                <a16:creationId xmlns:a16="http://schemas.microsoft.com/office/drawing/2014/main" id="{B1832353-F0DF-46C2-A4A6-E7279876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58" y="252131"/>
            <a:ext cx="1554163" cy="9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S Logo">
            <a:extLst>
              <a:ext uri="{FF2B5EF4-FFF2-40B4-BE49-F238E27FC236}">
                <a16:creationId xmlns:a16="http://schemas.microsoft.com/office/drawing/2014/main" id="{BA53382A-1629-40FF-ABC1-79B18240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31" y="5495122"/>
            <a:ext cx="900891" cy="6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9">
            <a:extLst>
              <a:ext uri="{FF2B5EF4-FFF2-40B4-BE49-F238E27FC236}">
                <a16:creationId xmlns:a16="http://schemas.microsoft.com/office/drawing/2014/main" id="{1EBB10C0-D9ED-4360-A08C-61F4713B2C4A}"/>
              </a:ext>
            </a:extLst>
          </p:cNvPr>
          <p:cNvSpPr txBox="1"/>
          <p:nvPr/>
        </p:nvSpPr>
        <p:spPr>
          <a:xfrm>
            <a:off x="2609624" y="6849246"/>
            <a:ext cx="2430670" cy="2985433"/>
          </a:xfrm>
          <a:custGeom>
            <a:avLst/>
            <a:gdLst>
              <a:gd name="connsiteX0" fmla="*/ 0 w 2430670"/>
              <a:gd name="connsiteY0" fmla="*/ 0 h 2985433"/>
              <a:gd name="connsiteX1" fmla="*/ 785916 w 2430670"/>
              <a:gd name="connsiteY1" fmla="*/ 0 h 2985433"/>
              <a:gd name="connsiteX2" fmla="*/ 1523220 w 2430670"/>
              <a:gd name="connsiteY2" fmla="*/ 0 h 2985433"/>
              <a:gd name="connsiteX3" fmla="*/ 2430670 w 2430670"/>
              <a:gd name="connsiteY3" fmla="*/ 0 h 2985433"/>
              <a:gd name="connsiteX4" fmla="*/ 2430670 w 2430670"/>
              <a:gd name="connsiteY4" fmla="*/ 1462861 h 2985433"/>
              <a:gd name="connsiteX5" fmla="*/ 2430670 w 2430670"/>
              <a:gd name="connsiteY5" fmla="*/ 2985433 h 2985433"/>
              <a:gd name="connsiteX6" fmla="*/ 1669060 w 2430670"/>
              <a:gd name="connsiteY6" fmla="*/ 2985433 h 2985433"/>
              <a:gd name="connsiteX7" fmla="*/ 907449 w 2430670"/>
              <a:gd name="connsiteY7" fmla="*/ 2985433 h 2985433"/>
              <a:gd name="connsiteX8" fmla="*/ 0 w 2430670"/>
              <a:gd name="connsiteY8" fmla="*/ 2985433 h 2985433"/>
              <a:gd name="connsiteX9" fmla="*/ 0 w 2430670"/>
              <a:gd name="connsiteY9" fmla="*/ 1582279 h 2985433"/>
              <a:gd name="connsiteX10" fmla="*/ 0 w 2430670"/>
              <a:gd name="connsiteY10" fmla="*/ 0 h 298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670" h="2985433" extrusionOk="0">
                <a:moveTo>
                  <a:pt x="0" y="0"/>
                </a:moveTo>
                <a:cubicBezTo>
                  <a:pt x="147526" y="-40687"/>
                  <a:pt x="381220" y="45368"/>
                  <a:pt x="785916" y="0"/>
                </a:cubicBezTo>
                <a:cubicBezTo>
                  <a:pt x="1147108" y="-23838"/>
                  <a:pt x="1191904" y="-38136"/>
                  <a:pt x="1523220" y="0"/>
                </a:cubicBezTo>
                <a:cubicBezTo>
                  <a:pt x="1818609" y="66247"/>
                  <a:pt x="2017133" y="32784"/>
                  <a:pt x="2430670" y="0"/>
                </a:cubicBezTo>
                <a:cubicBezTo>
                  <a:pt x="2406890" y="665798"/>
                  <a:pt x="2530846" y="1103125"/>
                  <a:pt x="2430670" y="1462861"/>
                </a:cubicBezTo>
                <a:cubicBezTo>
                  <a:pt x="2460507" y="1866658"/>
                  <a:pt x="2407476" y="2493823"/>
                  <a:pt x="2430670" y="2985433"/>
                </a:cubicBezTo>
                <a:cubicBezTo>
                  <a:pt x="2052519" y="2970097"/>
                  <a:pt x="1978129" y="2930634"/>
                  <a:pt x="1669060" y="2985433"/>
                </a:cubicBezTo>
                <a:cubicBezTo>
                  <a:pt x="1342596" y="3006743"/>
                  <a:pt x="1092515" y="2949219"/>
                  <a:pt x="907449" y="2985433"/>
                </a:cubicBezTo>
                <a:cubicBezTo>
                  <a:pt x="760203" y="3053566"/>
                  <a:pt x="273352" y="3072190"/>
                  <a:pt x="0" y="2985433"/>
                </a:cubicBezTo>
                <a:cubicBezTo>
                  <a:pt x="-2630" y="2618435"/>
                  <a:pt x="94256" y="2003873"/>
                  <a:pt x="0" y="1582279"/>
                </a:cubicBezTo>
                <a:cubicBezTo>
                  <a:pt x="13663" y="1280686"/>
                  <a:pt x="18624" y="48629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55181"/>
                      <a:gd name="connsiteY0" fmla="*/ 0 h 1354217"/>
                      <a:gd name="connsiteX1" fmla="*/ 632175 w 1955181"/>
                      <a:gd name="connsiteY1" fmla="*/ 0 h 1354217"/>
                      <a:gd name="connsiteX2" fmla="*/ 1225247 w 1955181"/>
                      <a:gd name="connsiteY2" fmla="*/ 0 h 1354217"/>
                      <a:gd name="connsiteX3" fmla="*/ 1955181 w 1955181"/>
                      <a:gd name="connsiteY3" fmla="*/ 0 h 1354217"/>
                      <a:gd name="connsiteX4" fmla="*/ 1955181 w 1955181"/>
                      <a:gd name="connsiteY4" fmla="*/ 663566 h 1354217"/>
                      <a:gd name="connsiteX5" fmla="*/ 1955181 w 1955181"/>
                      <a:gd name="connsiteY5" fmla="*/ 1354217 h 1354217"/>
                      <a:gd name="connsiteX6" fmla="*/ 1342558 w 1955181"/>
                      <a:gd name="connsiteY6" fmla="*/ 1354217 h 1354217"/>
                      <a:gd name="connsiteX7" fmla="*/ 729934 w 1955181"/>
                      <a:gd name="connsiteY7" fmla="*/ 1354217 h 1354217"/>
                      <a:gd name="connsiteX8" fmla="*/ 0 w 1955181"/>
                      <a:gd name="connsiteY8" fmla="*/ 1354217 h 1354217"/>
                      <a:gd name="connsiteX9" fmla="*/ 0 w 1955181"/>
                      <a:gd name="connsiteY9" fmla="*/ 717735 h 1354217"/>
                      <a:gd name="connsiteX10" fmla="*/ 0 w 1955181"/>
                      <a:gd name="connsiteY10" fmla="*/ 0 h 1354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55181" h="1354217" extrusionOk="0">
                        <a:moveTo>
                          <a:pt x="0" y="0"/>
                        </a:moveTo>
                        <a:cubicBezTo>
                          <a:pt x="144704" y="-9399"/>
                          <a:pt x="348784" y="11661"/>
                          <a:pt x="632175" y="0"/>
                        </a:cubicBezTo>
                        <a:cubicBezTo>
                          <a:pt x="915566" y="-11661"/>
                          <a:pt x="964680" y="-17405"/>
                          <a:pt x="1225247" y="0"/>
                        </a:cubicBezTo>
                        <a:cubicBezTo>
                          <a:pt x="1485814" y="17405"/>
                          <a:pt x="1627026" y="890"/>
                          <a:pt x="1955181" y="0"/>
                        </a:cubicBezTo>
                        <a:cubicBezTo>
                          <a:pt x="1981959" y="316175"/>
                          <a:pt x="1971627" y="483106"/>
                          <a:pt x="1955181" y="663566"/>
                        </a:cubicBezTo>
                        <a:cubicBezTo>
                          <a:pt x="1938735" y="844026"/>
                          <a:pt x="1923324" y="1146539"/>
                          <a:pt x="1955181" y="1354217"/>
                        </a:cubicBezTo>
                        <a:cubicBezTo>
                          <a:pt x="1657374" y="1347811"/>
                          <a:pt x="1601331" y="1323964"/>
                          <a:pt x="1342558" y="1354217"/>
                        </a:cubicBezTo>
                        <a:cubicBezTo>
                          <a:pt x="1083785" y="1384470"/>
                          <a:pt x="883231" y="1334315"/>
                          <a:pt x="729934" y="1354217"/>
                        </a:cubicBezTo>
                        <a:cubicBezTo>
                          <a:pt x="576637" y="1374119"/>
                          <a:pt x="197085" y="1390480"/>
                          <a:pt x="0" y="1354217"/>
                        </a:cubicBezTo>
                        <a:cubicBezTo>
                          <a:pt x="24046" y="1190130"/>
                          <a:pt x="27073" y="886493"/>
                          <a:pt x="0" y="717735"/>
                        </a:cubicBezTo>
                        <a:cubicBezTo>
                          <a:pt x="-27073" y="548977"/>
                          <a:pt x="7772" y="1784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36000" tIns="45720" rIns="0" bIns="45720" rtlCol="0" anchor="t">
            <a:spAutoFit/>
          </a:bodyPr>
          <a:lstStyle/>
          <a:p>
            <a:pPr algn="ctr"/>
            <a:r>
              <a:rPr lang="de-DE">
                <a:latin typeface="Chalkboard"/>
              </a:rPr>
              <a:t>Jahrgangsgemischte Klassen</a:t>
            </a:r>
          </a:p>
          <a:p>
            <a:pPr algn="ctr"/>
            <a:endParaRPr lang="de-DE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endParaRPr lang="de-DE" sz="1600">
              <a:latin typeface="Chalkboard"/>
            </a:endParaRPr>
          </a:p>
          <a:p>
            <a:pPr algn="ctr"/>
            <a:r>
              <a:rPr lang="de-DE" sz="1600">
                <a:latin typeface="Chalkboard"/>
              </a:rPr>
              <a:t>Kinder der ersten und zweiten Klasse lernen gemeinsam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4375EF-23A3-43D4-B7A7-76D29F8081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341"/>
          <a:stretch/>
        </p:blipFill>
        <p:spPr>
          <a:xfrm>
            <a:off x="3157911" y="7439861"/>
            <a:ext cx="1236600" cy="1429449"/>
          </a:xfrm>
          <a:prstGeom prst="rect">
            <a:avLst/>
          </a:prstGeom>
        </p:spPr>
      </p:pic>
      <p:pic>
        <p:nvPicPr>
          <p:cNvPr id="1030" name="Picture 6" descr="Bild">
            <a:extLst>
              <a:ext uri="{FF2B5EF4-FFF2-40B4-BE49-F238E27FC236}">
                <a16:creationId xmlns:a16="http://schemas.microsoft.com/office/drawing/2014/main" id="{DE4D2DA9-1C51-4847-B579-8656B2D7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37" y="8456996"/>
            <a:ext cx="855917" cy="5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A5BE155-630A-407F-B6D9-3856960225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8972" y="8965943"/>
            <a:ext cx="534988" cy="55282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682D699-C62C-4899-858A-D191DD642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212" y="9110313"/>
            <a:ext cx="1157067" cy="552821"/>
          </a:xfrm>
          <a:prstGeom prst="rect">
            <a:avLst/>
          </a:prstGeom>
        </p:spPr>
      </p:pic>
      <p:sp>
        <p:nvSpPr>
          <p:cNvPr id="32" name="Textfeld 27">
            <a:extLst>
              <a:ext uri="{FF2B5EF4-FFF2-40B4-BE49-F238E27FC236}">
                <a16:creationId xmlns:a16="http://schemas.microsoft.com/office/drawing/2014/main" id="{681B9D7D-8468-48EC-B877-47DD1F7658CE}"/>
              </a:ext>
            </a:extLst>
          </p:cNvPr>
          <p:cNvSpPr txBox="1"/>
          <p:nvPr/>
        </p:nvSpPr>
        <p:spPr>
          <a:xfrm rot="21117887">
            <a:off x="5364518" y="7280246"/>
            <a:ext cx="1841858" cy="1015663"/>
          </a:xfrm>
          <a:custGeom>
            <a:avLst/>
            <a:gdLst>
              <a:gd name="connsiteX0" fmla="*/ 0 w 1841858"/>
              <a:gd name="connsiteY0" fmla="*/ 0 h 1015663"/>
              <a:gd name="connsiteX1" fmla="*/ 595534 w 1841858"/>
              <a:gd name="connsiteY1" fmla="*/ 0 h 1015663"/>
              <a:gd name="connsiteX2" fmla="*/ 1209487 w 1841858"/>
              <a:gd name="connsiteY2" fmla="*/ 0 h 1015663"/>
              <a:gd name="connsiteX3" fmla="*/ 1841858 w 1841858"/>
              <a:gd name="connsiteY3" fmla="*/ 0 h 1015663"/>
              <a:gd name="connsiteX4" fmla="*/ 1841858 w 1841858"/>
              <a:gd name="connsiteY4" fmla="*/ 507832 h 1015663"/>
              <a:gd name="connsiteX5" fmla="*/ 1841858 w 1841858"/>
              <a:gd name="connsiteY5" fmla="*/ 1015663 h 1015663"/>
              <a:gd name="connsiteX6" fmla="*/ 1227905 w 1841858"/>
              <a:gd name="connsiteY6" fmla="*/ 1015663 h 1015663"/>
              <a:gd name="connsiteX7" fmla="*/ 650790 w 1841858"/>
              <a:gd name="connsiteY7" fmla="*/ 1015663 h 1015663"/>
              <a:gd name="connsiteX8" fmla="*/ 0 w 1841858"/>
              <a:gd name="connsiteY8" fmla="*/ 1015663 h 1015663"/>
              <a:gd name="connsiteX9" fmla="*/ 0 w 1841858"/>
              <a:gd name="connsiteY9" fmla="*/ 517988 h 1015663"/>
              <a:gd name="connsiteX10" fmla="*/ 0 w 1841858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858" h="1015663" fill="none" extrusionOk="0">
                <a:moveTo>
                  <a:pt x="0" y="0"/>
                </a:moveTo>
                <a:cubicBezTo>
                  <a:pt x="220370" y="18998"/>
                  <a:pt x="442228" y="-3007"/>
                  <a:pt x="595534" y="0"/>
                </a:cubicBezTo>
                <a:cubicBezTo>
                  <a:pt x="748840" y="3007"/>
                  <a:pt x="953931" y="-12005"/>
                  <a:pt x="1209487" y="0"/>
                </a:cubicBezTo>
                <a:cubicBezTo>
                  <a:pt x="1465043" y="12005"/>
                  <a:pt x="1549005" y="-26851"/>
                  <a:pt x="1841858" y="0"/>
                </a:cubicBezTo>
                <a:cubicBezTo>
                  <a:pt x="1854307" y="157163"/>
                  <a:pt x="1833103" y="392185"/>
                  <a:pt x="1841858" y="507832"/>
                </a:cubicBezTo>
                <a:cubicBezTo>
                  <a:pt x="1850613" y="623479"/>
                  <a:pt x="1861046" y="860909"/>
                  <a:pt x="1841858" y="1015663"/>
                </a:cubicBezTo>
                <a:cubicBezTo>
                  <a:pt x="1540010" y="1000620"/>
                  <a:pt x="1482556" y="1006609"/>
                  <a:pt x="1227905" y="1015663"/>
                </a:cubicBezTo>
                <a:cubicBezTo>
                  <a:pt x="973254" y="1024717"/>
                  <a:pt x="844649" y="992665"/>
                  <a:pt x="650790" y="1015663"/>
                </a:cubicBezTo>
                <a:cubicBezTo>
                  <a:pt x="456932" y="1038661"/>
                  <a:pt x="206238" y="1018403"/>
                  <a:pt x="0" y="1015663"/>
                </a:cubicBezTo>
                <a:cubicBezTo>
                  <a:pt x="4411" y="863195"/>
                  <a:pt x="-2284" y="655075"/>
                  <a:pt x="0" y="517988"/>
                </a:cubicBezTo>
                <a:cubicBezTo>
                  <a:pt x="2284" y="380902"/>
                  <a:pt x="22699" y="190973"/>
                  <a:pt x="0" y="0"/>
                </a:cubicBezTo>
                <a:close/>
              </a:path>
              <a:path w="1841858" h="1015663" stroke="0" extrusionOk="0">
                <a:moveTo>
                  <a:pt x="0" y="0"/>
                </a:moveTo>
                <a:cubicBezTo>
                  <a:pt x="276592" y="9381"/>
                  <a:pt x="330629" y="-17075"/>
                  <a:pt x="595534" y="0"/>
                </a:cubicBezTo>
                <a:cubicBezTo>
                  <a:pt x="860439" y="17075"/>
                  <a:pt x="888346" y="-25331"/>
                  <a:pt x="1154231" y="0"/>
                </a:cubicBezTo>
                <a:cubicBezTo>
                  <a:pt x="1420116" y="25331"/>
                  <a:pt x="1548322" y="-25985"/>
                  <a:pt x="1841858" y="0"/>
                </a:cubicBezTo>
                <a:cubicBezTo>
                  <a:pt x="1827174" y="229384"/>
                  <a:pt x="1817857" y="294967"/>
                  <a:pt x="1841858" y="497675"/>
                </a:cubicBezTo>
                <a:cubicBezTo>
                  <a:pt x="1865859" y="700384"/>
                  <a:pt x="1851569" y="893082"/>
                  <a:pt x="1841858" y="1015663"/>
                </a:cubicBezTo>
                <a:cubicBezTo>
                  <a:pt x="1662423" y="1006487"/>
                  <a:pt x="1473419" y="1016951"/>
                  <a:pt x="1264742" y="1015663"/>
                </a:cubicBezTo>
                <a:cubicBezTo>
                  <a:pt x="1056065" y="1014375"/>
                  <a:pt x="922086" y="1007061"/>
                  <a:pt x="687627" y="1015663"/>
                </a:cubicBezTo>
                <a:cubicBezTo>
                  <a:pt x="453168" y="1024265"/>
                  <a:pt x="325399" y="1018633"/>
                  <a:pt x="0" y="1015663"/>
                </a:cubicBezTo>
                <a:cubicBezTo>
                  <a:pt x="-850" y="892885"/>
                  <a:pt x="2287" y="730145"/>
                  <a:pt x="0" y="538301"/>
                </a:cubicBezTo>
                <a:cubicBezTo>
                  <a:pt x="-2287" y="346457"/>
                  <a:pt x="-938" y="1440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dirty="0">
                <a:latin typeface="Chalkboard"/>
              </a:rPr>
              <a:t>Anmeldung über das KITA-Portal</a:t>
            </a:r>
            <a:endParaRPr lang="en-US" sz="200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8C2864A-C8B7-4C39-BB95-75821F5832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207" y="5077732"/>
            <a:ext cx="946195" cy="79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3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79"/>
    </mc:Choice>
    <mc:Fallback xmlns="">
      <p:transition spd="slow" advTm="97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9" grpId="0" animBg="1"/>
      <p:bldP spid="22" grpId="0" animBg="1"/>
      <p:bldP spid="13" grpId="0" animBg="1"/>
      <p:bldP spid="15" grpId="0" animBg="1"/>
      <p:bldP spid="17" grpId="0" animBg="1"/>
      <p:bldP spid="27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E5F3E4F-F3D0-E940-A20A-5E4B4307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806" y="1181929"/>
            <a:ext cx="938850" cy="7879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3350CD-94E1-0C4E-8094-6163A4E9A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814" y="5473407"/>
            <a:ext cx="1524939" cy="1269143"/>
          </a:xfrm>
          <a:prstGeom prst="rect">
            <a:avLst/>
          </a:prstGeom>
        </p:spPr>
      </p:pic>
      <p:sp>
        <p:nvSpPr>
          <p:cNvPr id="6" name="Gestreifter Pfeil nach rechts 5">
            <a:extLst>
              <a:ext uri="{FF2B5EF4-FFF2-40B4-BE49-F238E27FC236}">
                <a16:creationId xmlns:a16="http://schemas.microsoft.com/office/drawing/2014/main" id="{2E53976D-7A3A-BF46-9EE3-8425E80F5579}"/>
              </a:ext>
            </a:extLst>
          </p:cNvPr>
          <p:cNvSpPr/>
          <p:nvPr/>
        </p:nvSpPr>
        <p:spPr>
          <a:xfrm rot="5400000">
            <a:off x="3231806" y="1563892"/>
            <a:ext cx="300940" cy="473986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8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5EC3DD-6D46-5B43-9DF3-FBF245589E33}"/>
              </a:ext>
            </a:extLst>
          </p:cNvPr>
          <p:cNvSpPr txBox="1"/>
          <p:nvPr/>
        </p:nvSpPr>
        <p:spPr>
          <a:xfrm rot="21185556">
            <a:off x="2801321" y="1288345"/>
            <a:ext cx="1107668" cy="276999"/>
          </a:xfrm>
          <a:custGeom>
            <a:avLst/>
            <a:gdLst>
              <a:gd name="connsiteX0" fmla="*/ 0 w 1107668"/>
              <a:gd name="connsiteY0" fmla="*/ 0 h 276999"/>
              <a:gd name="connsiteX1" fmla="*/ 575987 w 1107668"/>
              <a:gd name="connsiteY1" fmla="*/ 0 h 276999"/>
              <a:gd name="connsiteX2" fmla="*/ 1107668 w 1107668"/>
              <a:gd name="connsiteY2" fmla="*/ 0 h 276999"/>
              <a:gd name="connsiteX3" fmla="*/ 1107668 w 1107668"/>
              <a:gd name="connsiteY3" fmla="*/ 276999 h 276999"/>
              <a:gd name="connsiteX4" fmla="*/ 564911 w 1107668"/>
              <a:gd name="connsiteY4" fmla="*/ 276999 h 276999"/>
              <a:gd name="connsiteX5" fmla="*/ 0 w 1107668"/>
              <a:gd name="connsiteY5" fmla="*/ 276999 h 276999"/>
              <a:gd name="connsiteX6" fmla="*/ 0 w 1107668"/>
              <a:gd name="connsiteY6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668" h="276999" fill="none" extrusionOk="0">
                <a:moveTo>
                  <a:pt x="0" y="0"/>
                </a:moveTo>
                <a:cubicBezTo>
                  <a:pt x="156420" y="-26404"/>
                  <a:pt x="374495" y="1675"/>
                  <a:pt x="575987" y="0"/>
                </a:cubicBezTo>
                <a:cubicBezTo>
                  <a:pt x="777479" y="-1675"/>
                  <a:pt x="852413" y="2980"/>
                  <a:pt x="1107668" y="0"/>
                </a:cubicBezTo>
                <a:cubicBezTo>
                  <a:pt x="1100888" y="123512"/>
                  <a:pt x="1102145" y="147405"/>
                  <a:pt x="1107668" y="276999"/>
                </a:cubicBezTo>
                <a:cubicBezTo>
                  <a:pt x="887228" y="266217"/>
                  <a:pt x="811313" y="252510"/>
                  <a:pt x="564911" y="276999"/>
                </a:cubicBezTo>
                <a:cubicBezTo>
                  <a:pt x="318509" y="301488"/>
                  <a:pt x="251037" y="303917"/>
                  <a:pt x="0" y="276999"/>
                </a:cubicBezTo>
                <a:cubicBezTo>
                  <a:pt x="-9990" y="168063"/>
                  <a:pt x="-2799" y="112396"/>
                  <a:pt x="0" y="0"/>
                </a:cubicBezTo>
                <a:close/>
              </a:path>
              <a:path w="1107668" h="276999" stroke="0" extrusionOk="0">
                <a:moveTo>
                  <a:pt x="0" y="0"/>
                </a:moveTo>
                <a:cubicBezTo>
                  <a:pt x="268294" y="-7949"/>
                  <a:pt x="431733" y="9850"/>
                  <a:pt x="542757" y="0"/>
                </a:cubicBezTo>
                <a:cubicBezTo>
                  <a:pt x="653781" y="-9850"/>
                  <a:pt x="827651" y="21637"/>
                  <a:pt x="1107668" y="0"/>
                </a:cubicBezTo>
                <a:cubicBezTo>
                  <a:pt x="1116241" y="55906"/>
                  <a:pt x="1096634" y="166747"/>
                  <a:pt x="1107668" y="276999"/>
                </a:cubicBezTo>
                <a:cubicBezTo>
                  <a:pt x="851364" y="252450"/>
                  <a:pt x="725398" y="275544"/>
                  <a:pt x="553834" y="276999"/>
                </a:cubicBezTo>
                <a:cubicBezTo>
                  <a:pt x="382270" y="278454"/>
                  <a:pt x="139719" y="250060"/>
                  <a:pt x="0" y="276999"/>
                </a:cubicBezTo>
                <a:cubicBezTo>
                  <a:pt x="2293" y="202192"/>
                  <a:pt x="8016" y="785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latin typeface="Chalkboard" panose="03050602040202020205" pitchFamily="66" charset="77"/>
              </a:rPr>
              <a:t>Kindergarten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745E84-4598-8D40-BB18-E5A56775F833}"/>
              </a:ext>
            </a:extLst>
          </p:cNvPr>
          <p:cNvSpPr txBox="1"/>
          <p:nvPr/>
        </p:nvSpPr>
        <p:spPr>
          <a:xfrm>
            <a:off x="1288057" y="2058476"/>
            <a:ext cx="5190775" cy="443326"/>
          </a:xfrm>
          <a:custGeom>
            <a:avLst/>
            <a:gdLst>
              <a:gd name="connsiteX0" fmla="*/ 0 w 5190775"/>
              <a:gd name="connsiteY0" fmla="*/ 0 h 443326"/>
              <a:gd name="connsiteX1" fmla="*/ 596939 w 5190775"/>
              <a:gd name="connsiteY1" fmla="*/ 0 h 443326"/>
              <a:gd name="connsiteX2" fmla="*/ 1090063 w 5190775"/>
              <a:gd name="connsiteY2" fmla="*/ 0 h 443326"/>
              <a:gd name="connsiteX3" fmla="*/ 1842725 w 5190775"/>
              <a:gd name="connsiteY3" fmla="*/ 0 h 443326"/>
              <a:gd name="connsiteX4" fmla="*/ 2439664 w 5190775"/>
              <a:gd name="connsiteY4" fmla="*/ 0 h 443326"/>
              <a:gd name="connsiteX5" fmla="*/ 3036603 w 5190775"/>
              <a:gd name="connsiteY5" fmla="*/ 0 h 443326"/>
              <a:gd name="connsiteX6" fmla="*/ 3789266 w 5190775"/>
              <a:gd name="connsiteY6" fmla="*/ 0 h 443326"/>
              <a:gd name="connsiteX7" fmla="*/ 4334297 w 5190775"/>
              <a:gd name="connsiteY7" fmla="*/ 0 h 443326"/>
              <a:gd name="connsiteX8" fmla="*/ 5190775 w 5190775"/>
              <a:gd name="connsiteY8" fmla="*/ 0 h 443326"/>
              <a:gd name="connsiteX9" fmla="*/ 5190775 w 5190775"/>
              <a:gd name="connsiteY9" fmla="*/ 443326 h 443326"/>
              <a:gd name="connsiteX10" fmla="*/ 4645744 w 5190775"/>
              <a:gd name="connsiteY10" fmla="*/ 443326 h 443326"/>
              <a:gd name="connsiteX11" fmla="*/ 3996897 w 5190775"/>
              <a:gd name="connsiteY11" fmla="*/ 443326 h 443326"/>
              <a:gd name="connsiteX12" fmla="*/ 3399958 w 5190775"/>
              <a:gd name="connsiteY12" fmla="*/ 443326 h 443326"/>
              <a:gd name="connsiteX13" fmla="*/ 2647295 w 5190775"/>
              <a:gd name="connsiteY13" fmla="*/ 443326 h 443326"/>
              <a:gd name="connsiteX14" fmla="*/ 1894633 w 5190775"/>
              <a:gd name="connsiteY14" fmla="*/ 443326 h 443326"/>
              <a:gd name="connsiteX15" fmla="*/ 1349602 w 5190775"/>
              <a:gd name="connsiteY15" fmla="*/ 443326 h 443326"/>
              <a:gd name="connsiteX16" fmla="*/ 700755 w 5190775"/>
              <a:gd name="connsiteY16" fmla="*/ 443326 h 443326"/>
              <a:gd name="connsiteX17" fmla="*/ 0 w 5190775"/>
              <a:gd name="connsiteY17" fmla="*/ 443326 h 443326"/>
              <a:gd name="connsiteX18" fmla="*/ 0 w 5190775"/>
              <a:gd name="connsiteY18" fmla="*/ 0 h 44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0775" h="443326" extrusionOk="0">
                <a:moveTo>
                  <a:pt x="0" y="0"/>
                </a:moveTo>
                <a:cubicBezTo>
                  <a:pt x="198862" y="-17339"/>
                  <a:pt x="453204" y="18678"/>
                  <a:pt x="596939" y="0"/>
                </a:cubicBezTo>
                <a:cubicBezTo>
                  <a:pt x="740674" y="-18678"/>
                  <a:pt x="916149" y="11348"/>
                  <a:pt x="1090063" y="0"/>
                </a:cubicBezTo>
                <a:cubicBezTo>
                  <a:pt x="1263977" y="-11348"/>
                  <a:pt x="1486306" y="-34429"/>
                  <a:pt x="1842725" y="0"/>
                </a:cubicBezTo>
                <a:cubicBezTo>
                  <a:pt x="2199144" y="34429"/>
                  <a:pt x="2297272" y="-25242"/>
                  <a:pt x="2439664" y="0"/>
                </a:cubicBezTo>
                <a:cubicBezTo>
                  <a:pt x="2582056" y="25242"/>
                  <a:pt x="2807015" y="16762"/>
                  <a:pt x="3036603" y="0"/>
                </a:cubicBezTo>
                <a:cubicBezTo>
                  <a:pt x="3266191" y="-16762"/>
                  <a:pt x="3574889" y="34819"/>
                  <a:pt x="3789266" y="0"/>
                </a:cubicBezTo>
                <a:cubicBezTo>
                  <a:pt x="4003643" y="-34819"/>
                  <a:pt x="4147537" y="19921"/>
                  <a:pt x="4334297" y="0"/>
                </a:cubicBezTo>
                <a:cubicBezTo>
                  <a:pt x="4521057" y="-19921"/>
                  <a:pt x="4784429" y="-21386"/>
                  <a:pt x="5190775" y="0"/>
                </a:cubicBezTo>
                <a:cubicBezTo>
                  <a:pt x="5195443" y="143079"/>
                  <a:pt x="5198511" y="306341"/>
                  <a:pt x="5190775" y="443326"/>
                </a:cubicBezTo>
                <a:cubicBezTo>
                  <a:pt x="5031903" y="452356"/>
                  <a:pt x="4883849" y="435045"/>
                  <a:pt x="4645744" y="443326"/>
                </a:cubicBezTo>
                <a:cubicBezTo>
                  <a:pt x="4407639" y="451607"/>
                  <a:pt x="4166881" y="421936"/>
                  <a:pt x="3996897" y="443326"/>
                </a:cubicBezTo>
                <a:cubicBezTo>
                  <a:pt x="3826913" y="464716"/>
                  <a:pt x="3600232" y="419670"/>
                  <a:pt x="3399958" y="443326"/>
                </a:cubicBezTo>
                <a:cubicBezTo>
                  <a:pt x="3199684" y="466982"/>
                  <a:pt x="2878183" y="444060"/>
                  <a:pt x="2647295" y="443326"/>
                </a:cubicBezTo>
                <a:cubicBezTo>
                  <a:pt x="2416407" y="442592"/>
                  <a:pt x="2120046" y="472377"/>
                  <a:pt x="1894633" y="443326"/>
                </a:cubicBezTo>
                <a:cubicBezTo>
                  <a:pt x="1669220" y="414275"/>
                  <a:pt x="1596705" y="427245"/>
                  <a:pt x="1349602" y="443326"/>
                </a:cubicBezTo>
                <a:cubicBezTo>
                  <a:pt x="1102499" y="459407"/>
                  <a:pt x="895537" y="449506"/>
                  <a:pt x="700755" y="443326"/>
                </a:cubicBezTo>
                <a:cubicBezTo>
                  <a:pt x="505973" y="437146"/>
                  <a:pt x="277853" y="469900"/>
                  <a:pt x="0" y="443326"/>
                </a:cubicBezTo>
                <a:cubicBezTo>
                  <a:pt x="3129" y="221677"/>
                  <a:pt x="13729" y="21908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81">
                <a:latin typeface="Chalkboard" panose="03050602040202020205" pitchFamily="66" charset="77"/>
              </a:rPr>
              <a:t>Wer kommt zur Schuleinschreibung?</a:t>
            </a:r>
          </a:p>
        </p:txBody>
      </p:sp>
      <p:sp>
        <p:nvSpPr>
          <p:cNvPr id="12" name="Gestreifter Pfeil nach rechts 11">
            <a:extLst>
              <a:ext uri="{FF2B5EF4-FFF2-40B4-BE49-F238E27FC236}">
                <a16:creationId xmlns:a16="http://schemas.microsoft.com/office/drawing/2014/main" id="{32BB3E22-2BD6-6D46-8DA2-A7EC84F389B8}"/>
              </a:ext>
            </a:extLst>
          </p:cNvPr>
          <p:cNvSpPr/>
          <p:nvPr/>
        </p:nvSpPr>
        <p:spPr>
          <a:xfrm rot="7434132">
            <a:off x="3644150" y="4095529"/>
            <a:ext cx="2450224" cy="596609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81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40864E7-EEB6-9148-8770-B1ABACA4A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11" y="2204596"/>
            <a:ext cx="365484" cy="58477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091F70F-754B-AC48-86B0-8B6B85941CCF}"/>
              </a:ext>
            </a:extLst>
          </p:cNvPr>
          <p:cNvSpPr txBox="1"/>
          <p:nvPr/>
        </p:nvSpPr>
        <p:spPr>
          <a:xfrm>
            <a:off x="511662" y="2705765"/>
            <a:ext cx="1853025" cy="1600438"/>
          </a:xfrm>
          <a:custGeom>
            <a:avLst/>
            <a:gdLst>
              <a:gd name="connsiteX0" fmla="*/ 0 w 1853025"/>
              <a:gd name="connsiteY0" fmla="*/ 0 h 1600438"/>
              <a:gd name="connsiteX1" fmla="*/ 599145 w 1853025"/>
              <a:gd name="connsiteY1" fmla="*/ 0 h 1600438"/>
              <a:gd name="connsiteX2" fmla="*/ 1161229 w 1853025"/>
              <a:gd name="connsiteY2" fmla="*/ 0 h 1600438"/>
              <a:gd name="connsiteX3" fmla="*/ 1853025 w 1853025"/>
              <a:gd name="connsiteY3" fmla="*/ 0 h 1600438"/>
              <a:gd name="connsiteX4" fmla="*/ 1853025 w 1853025"/>
              <a:gd name="connsiteY4" fmla="*/ 517475 h 1600438"/>
              <a:gd name="connsiteX5" fmla="*/ 1853025 w 1853025"/>
              <a:gd name="connsiteY5" fmla="*/ 1018946 h 1600438"/>
              <a:gd name="connsiteX6" fmla="*/ 1853025 w 1853025"/>
              <a:gd name="connsiteY6" fmla="*/ 1600438 h 1600438"/>
              <a:gd name="connsiteX7" fmla="*/ 1235350 w 1853025"/>
              <a:gd name="connsiteY7" fmla="*/ 1600438 h 1600438"/>
              <a:gd name="connsiteX8" fmla="*/ 580615 w 1853025"/>
              <a:gd name="connsiteY8" fmla="*/ 1600438 h 1600438"/>
              <a:gd name="connsiteX9" fmla="*/ 0 w 1853025"/>
              <a:gd name="connsiteY9" fmla="*/ 1600438 h 1600438"/>
              <a:gd name="connsiteX10" fmla="*/ 0 w 1853025"/>
              <a:gd name="connsiteY10" fmla="*/ 1066959 h 1600438"/>
              <a:gd name="connsiteX11" fmla="*/ 0 w 1853025"/>
              <a:gd name="connsiteY11" fmla="*/ 549484 h 1600438"/>
              <a:gd name="connsiteX12" fmla="*/ 0 w 1853025"/>
              <a:gd name="connsiteY12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3025" h="1600438" extrusionOk="0">
                <a:moveTo>
                  <a:pt x="0" y="0"/>
                </a:moveTo>
                <a:cubicBezTo>
                  <a:pt x="261900" y="29541"/>
                  <a:pt x="405851" y="-10760"/>
                  <a:pt x="599145" y="0"/>
                </a:cubicBezTo>
                <a:cubicBezTo>
                  <a:pt x="792439" y="10760"/>
                  <a:pt x="881202" y="6456"/>
                  <a:pt x="1161229" y="0"/>
                </a:cubicBezTo>
                <a:cubicBezTo>
                  <a:pt x="1441256" y="-6456"/>
                  <a:pt x="1616502" y="6141"/>
                  <a:pt x="1853025" y="0"/>
                </a:cubicBezTo>
                <a:cubicBezTo>
                  <a:pt x="1849071" y="249852"/>
                  <a:pt x="1841786" y="264360"/>
                  <a:pt x="1853025" y="517475"/>
                </a:cubicBezTo>
                <a:cubicBezTo>
                  <a:pt x="1864264" y="770590"/>
                  <a:pt x="1849847" y="814753"/>
                  <a:pt x="1853025" y="1018946"/>
                </a:cubicBezTo>
                <a:cubicBezTo>
                  <a:pt x="1856203" y="1223139"/>
                  <a:pt x="1857375" y="1416713"/>
                  <a:pt x="1853025" y="1600438"/>
                </a:cubicBezTo>
                <a:cubicBezTo>
                  <a:pt x="1644601" y="1581025"/>
                  <a:pt x="1511960" y="1580872"/>
                  <a:pt x="1235350" y="1600438"/>
                </a:cubicBezTo>
                <a:cubicBezTo>
                  <a:pt x="958740" y="1620004"/>
                  <a:pt x="792276" y="1620030"/>
                  <a:pt x="580615" y="1600438"/>
                </a:cubicBezTo>
                <a:cubicBezTo>
                  <a:pt x="368954" y="1580846"/>
                  <a:pt x="223289" y="1625665"/>
                  <a:pt x="0" y="1600438"/>
                </a:cubicBezTo>
                <a:cubicBezTo>
                  <a:pt x="-10153" y="1438505"/>
                  <a:pt x="-19631" y="1233668"/>
                  <a:pt x="0" y="1066959"/>
                </a:cubicBezTo>
                <a:cubicBezTo>
                  <a:pt x="19631" y="900250"/>
                  <a:pt x="19112" y="706559"/>
                  <a:pt x="0" y="549484"/>
                </a:cubicBezTo>
                <a:cubicBezTo>
                  <a:pt x="-19112" y="392410"/>
                  <a:pt x="-18500" y="2387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dirty="0">
                <a:highlight>
                  <a:srgbClr val="FFFF00"/>
                </a:highlight>
                <a:latin typeface="Chalkboard"/>
              </a:rPr>
              <a:t>geboren 01.10.17 – 30.09.18</a:t>
            </a:r>
          </a:p>
          <a:p>
            <a:r>
              <a:rPr lang="de-DE" sz="1400" dirty="0">
                <a:latin typeface="Chalkboard"/>
              </a:rPr>
              <a:t>+ zurückgestellte Kinder</a:t>
            </a:r>
          </a:p>
          <a:p>
            <a:r>
              <a:rPr lang="de-DE" sz="1400" dirty="0">
                <a:latin typeface="Chalkboard"/>
              </a:rPr>
              <a:t>+ Kinder, deren Einschulung verschoben wurde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6DAE0F4-9537-F941-9FE1-C288A8A93ED0}"/>
              </a:ext>
            </a:extLst>
          </p:cNvPr>
          <p:cNvSpPr txBox="1"/>
          <p:nvPr/>
        </p:nvSpPr>
        <p:spPr>
          <a:xfrm>
            <a:off x="2563476" y="2746316"/>
            <a:ext cx="1851147" cy="523220"/>
          </a:xfrm>
          <a:custGeom>
            <a:avLst/>
            <a:gdLst>
              <a:gd name="connsiteX0" fmla="*/ 0 w 1851147"/>
              <a:gd name="connsiteY0" fmla="*/ 0 h 523220"/>
              <a:gd name="connsiteX1" fmla="*/ 598537 w 1851147"/>
              <a:gd name="connsiteY1" fmla="*/ 0 h 523220"/>
              <a:gd name="connsiteX2" fmla="*/ 1160051 w 1851147"/>
              <a:gd name="connsiteY2" fmla="*/ 0 h 523220"/>
              <a:gd name="connsiteX3" fmla="*/ 1851147 w 1851147"/>
              <a:gd name="connsiteY3" fmla="*/ 0 h 523220"/>
              <a:gd name="connsiteX4" fmla="*/ 1851147 w 1851147"/>
              <a:gd name="connsiteY4" fmla="*/ 523220 h 523220"/>
              <a:gd name="connsiteX5" fmla="*/ 1271121 w 1851147"/>
              <a:gd name="connsiteY5" fmla="*/ 523220 h 523220"/>
              <a:gd name="connsiteX6" fmla="*/ 617048 w 1851147"/>
              <a:gd name="connsiteY6" fmla="*/ 523220 h 523220"/>
              <a:gd name="connsiteX7" fmla="*/ 0 w 1851147"/>
              <a:gd name="connsiteY7" fmla="*/ 523220 h 523220"/>
              <a:gd name="connsiteX8" fmla="*/ 0 w 1851147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147" h="523220" extrusionOk="0">
                <a:moveTo>
                  <a:pt x="0" y="0"/>
                </a:moveTo>
                <a:cubicBezTo>
                  <a:pt x="172958" y="-20843"/>
                  <a:pt x="439093" y="32525"/>
                  <a:pt x="598537" y="0"/>
                </a:cubicBezTo>
                <a:cubicBezTo>
                  <a:pt x="771540" y="-23203"/>
                  <a:pt x="863365" y="-22226"/>
                  <a:pt x="1160051" y="0"/>
                </a:cubicBezTo>
                <a:cubicBezTo>
                  <a:pt x="1383933" y="35226"/>
                  <a:pt x="1512433" y="36037"/>
                  <a:pt x="1851147" y="0"/>
                </a:cubicBezTo>
                <a:cubicBezTo>
                  <a:pt x="1850011" y="161155"/>
                  <a:pt x="1885629" y="393367"/>
                  <a:pt x="1851147" y="523220"/>
                </a:cubicBezTo>
                <a:cubicBezTo>
                  <a:pt x="1675561" y="520915"/>
                  <a:pt x="1478709" y="481208"/>
                  <a:pt x="1271121" y="523220"/>
                </a:cubicBezTo>
                <a:cubicBezTo>
                  <a:pt x="1070176" y="513420"/>
                  <a:pt x="901123" y="545129"/>
                  <a:pt x="617048" y="523220"/>
                </a:cubicBezTo>
                <a:cubicBezTo>
                  <a:pt x="422772" y="518034"/>
                  <a:pt x="174673" y="526785"/>
                  <a:pt x="0" y="523220"/>
                </a:cubicBezTo>
                <a:cubicBezTo>
                  <a:pt x="29204" y="402294"/>
                  <a:pt x="6509" y="20929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851147"/>
                      <a:gd name="connsiteY0" fmla="*/ 0 h 523220"/>
                      <a:gd name="connsiteX1" fmla="*/ 598537 w 1851147"/>
                      <a:gd name="connsiteY1" fmla="*/ 0 h 523220"/>
                      <a:gd name="connsiteX2" fmla="*/ 1160051 w 1851147"/>
                      <a:gd name="connsiteY2" fmla="*/ 0 h 523220"/>
                      <a:gd name="connsiteX3" fmla="*/ 1851147 w 1851147"/>
                      <a:gd name="connsiteY3" fmla="*/ 0 h 523220"/>
                      <a:gd name="connsiteX4" fmla="*/ 1851147 w 1851147"/>
                      <a:gd name="connsiteY4" fmla="*/ 523220 h 523220"/>
                      <a:gd name="connsiteX5" fmla="*/ 1271121 w 1851147"/>
                      <a:gd name="connsiteY5" fmla="*/ 523220 h 523220"/>
                      <a:gd name="connsiteX6" fmla="*/ 617048 w 1851147"/>
                      <a:gd name="connsiteY6" fmla="*/ 523220 h 523220"/>
                      <a:gd name="connsiteX7" fmla="*/ 0 w 1851147"/>
                      <a:gd name="connsiteY7" fmla="*/ 523220 h 523220"/>
                      <a:gd name="connsiteX8" fmla="*/ 0 w 1851147"/>
                      <a:gd name="connsiteY8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51147" h="523220" extrusionOk="0">
                        <a:moveTo>
                          <a:pt x="0" y="0"/>
                        </a:moveTo>
                        <a:cubicBezTo>
                          <a:pt x="181175" y="-15774"/>
                          <a:pt x="446600" y="29708"/>
                          <a:pt x="598537" y="0"/>
                        </a:cubicBezTo>
                        <a:cubicBezTo>
                          <a:pt x="751281" y="-27468"/>
                          <a:pt x="896156" y="-23269"/>
                          <a:pt x="1160051" y="0"/>
                        </a:cubicBezTo>
                        <a:cubicBezTo>
                          <a:pt x="1386972" y="32258"/>
                          <a:pt x="1514433" y="24983"/>
                          <a:pt x="1851147" y="0"/>
                        </a:cubicBezTo>
                        <a:cubicBezTo>
                          <a:pt x="1855993" y="164428"/>
                          <a:pt x="1854564" y="378524"/>
                          <a:pt x="1851147" y="523220"/>
                        </a:cubicBezTo>
                        <a:cubicBezTo>
                          <a:pt x="1638282" y="516493"/>
                          <a:pt x="1464620" y="510204"/>
                          <a:pt x="1271121" y="523220"/>
                        </a:cubicBezTo>
                        <a:cubicBezTo>
                          <a:pt x="1082921" y="515372"/>
                          <a:pt x="910238" y="536547"/>
                          <a:pt x="617048" y="523220"/>
                        </a:cubicBezTo>
                        <a:cubicBezTo>
                          <a:pt x="423603" y="525954"/>
                          <a:pt x="193011" y="501301"/>
                          <a:pt x="0" y="523220"/>
                        </a:cubicBezTo>
                        <a:cubicBezTo>
                          <a:pt x="-3442" y="384018"/>
                          <a:pt x="-15121" y="20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dirty="0">
                <a:highlight>
                  <a:srgbClr val="FFFF00"/>
                </a:highlight>
                <a:latin typeface="Chalkboard"/>
              </a:rPr>
              <a:t>01.07.18 – 30.09.18 </a:t>
            </a:r>
            <a:endParaRPr lang="de-DE" dirty="0">
              <a:latin typeface="Calibri" panose="020F0502020204030204"/>
              <a:cs typeface="Calibri" panose="020F0502020204030204"/>
            </a:endParaRPr>
          </a:p>
          <a:p>
            <a:r>
              <a:rPr lang="de-DE" sz="1400" dirty="0">
                <a:latin typeface="Chalkboard"/>
              </a:rPr>
              <a:t>Korridor</a:t>
            </a:r>
            <a:endParaRPr lang="de-DE" dirty="0"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BF8013-62C4-7E47-A9E1-A74BA4FB63C2}"/>
              </a:ext>
            </a:extLst>
          </p:cNvPr>
          <p:cNvSpPr txBox="1"/>
          <p:nvPr/>
        </p:nvSpPr>
        <p:spPr>
          <a:xfrm>
            <a:off x="4830794" y="2744692"/>
            <a:ext cx="1913207" cy="523220"/>
          </a:xfrm>
          <a:custGeom>
            <a:avLst/>
            <a:gdLst>
              <a:gd name="connsiteX0" fmla="*/ 0 w 1913207"/>
              <a:gd name="connsiteY0" fmla="*/ 0 h 523220"/>
              <a:gd name="connsiteX1" fmla="*/ 618603 w 1913207"/>
              <a:gd name="connsiteY1" fmla="*/ 0 h 523220"/>
              <a:gd name="connsiteX2" fmla="*/ 1198942 w 1913207"/>
              <a:gd name="connsiteY2" fmla="*/ 0 h 523220"/>
              <a:gd name="connsiteX3" fmla="*/ 1913207 w 1913207"/>
              <a:gd name="connsiteY3" fmla="*/ 0 h 523220"/>
              <a:gd name="connsiteX4" fmla="*/ 1913207 w 1913207"/>
              <a:gd name="connsiteY4" fmla="*/ 523220 h 523220"/>
              <a:gd name="connsiteX5" fmla="*/ 1313735 w 1913207"/>
              <a:gd name="connsiteY5" fmla="*/ 523220 h 523220"/>
              <a:gd name="connsiteX6" fmla="*/ 637735 w 1913207"/>
              <a:gd name="connsiteY6" fmla="*/ 523220 h 523220"/>
              <a:gd name="connsiteX7" fmla="*/ 0 w 1913207"/>
              <a:gd name="connsiteY7" fmla="*/ 523220 h 523220"/>
              <a:gd name="connsiteX8" fmla="*/ 0 w 1913207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207" h="523220" extrusionOk="0">
                <a:moveTo>
                  <a:pt x="0" y="0"/>
                </a:moveTo>
                <a:cubicBezTo>
                  <a:pt x="240655" y="-22926"/>
                  <a:pt x="374423" y="45264"/>
                  <a:pt x="618603" y="0"/>
                </a:cubicBezTo>
                <a:cubicBezTo>
                  <a:pt x="825568" y="-17452"/>
                  <a:pt x="902051" y="-14552"/>
                  <a:pt x="1198942" y="0"/>
                </a:cubicBezTo>
                <a:cubicBezTo>
                  <a:pt x="1448261" y="44569"/>
                  <a:pt x="1575250" y="35401"/>
                  <a:pt x="1913207" y="0"/>
                </a:cubicBezTo>
                <a:cubicBezTo>
                  <a:pt x="1896843" y="152271"/>
                  <a:pt x="1935814" y="388937"/>
                  <a:pt x="1913207" y="523220"/>
                </a:cubicBezTo>
                <a:cubicBezTo>
                  <a:pt x="1708982" y="509847"/>
                  <a:pt x="1504757" y="435006"/>
                  <a:pt x="1313735" y="523220"/>
                </a:cubicBezTo>
                <a:cubicBezTo>
                  <a:pt x="1089191" y="536962"/>
                  <a:pt x="949603" y="510247"/>
                  <a:pt x="637735" y="523220"/>
                </a:cubicBezTo>
                <a:cubicBezTo>
                  <a:pt x="311595" y="529206"/>
                  <a:pt x="234116" y="564246"/>
                  <a:pt x="0" y="523220"/>
                </a:cubicBezTo>
                <a:cubicBezTo>
                  <a:pt x="23139" y="402972"/>
                  <a:pt x="40247" y="2131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13207"/>
                      <a:gd name="connsiteY0" fmla="*/ 0 h 523220"/>
                      <a:gd name="connsiteX1" fmla="*/ 618603 w 1913207"/>
                      <a:gd name="connsiteY1" fmla="*/ 0 h 523220"/>
                      <a:gd name="connsiteX2" fmla="*/ 1198942 w 1913207"/>
                      <a:gd name="connsiteY2" fmla="*/ 0 h 523220"/>
                      <a:gd name="connsiteX3" fmla="*/ 1913207 w 1913207"/>
                      <a:gd name="connsiteY3" fmla="*/ 0 h 523220"/>
                      <a:gd name="connsiteX4" fmla="*/ 1913207 w 1913207"/>
                      <a:gd name="connsiteY4" fmla="*/ 523220 h 523220"/>
                      <a:gd name="connsiteX5" fmla="*/ 1313735 w 1913207"/>
                      <a:gd name="connsiteY5" fmla="*/ 523220 h 523220"/>
                      <a:gd name="connsiteX6" fmla="*/ 637735 w 1913207"/>
                      <a:gd name="connsiteY6" fmla="*/ 523220 h 523220"/>
                      <a:gd name="connsiteX7" fmla="*/ 0 w 1913207"/>
                      <a:gd name="connsiteY7" fmla="*/ 523220 h 523220"/>
                      <a:gd name="connsiteX8" fmla="*/ 0 w 1913207"/>
                      <a:gd name="connsiteY8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13207" h="523220" extrusionOk="0">
                        <a:moveTo>
                          <a:pt x="0" y="0"/>
                        </a:moveTo>
                        <a:cubicBezTo>
                          <a:pt x="265414" y="-7654"/>
                          <a:pt x="401833" y="34977"/>
                          <a:pt x="618603" y="0"/>
                        </a:cubicBezTo>
                        <a:cubicBezTo>
                          <a:pt x="812823" y="-20135"/>
                          <a:pt x="907422" y="-14723"/>
                          <a:pt x="1198942" y="0"/>
                        </a:cubicBezTo>
                        <a:cubicBezTo>
                          <a:pt x="1461118" y="32014"/>
                          <a:pt x="1579241" y="13340"/>
                          <a:pt x="1913207" y="0"/>
                        </a:cubicBezTo>
                        <a:cubicBezTo>
                          <a:pt x="1905310" y="156904"/>
                          <a:pt x="1907459" y="375389"/>
                          <a:pt x="1913207" y="523220"/>
                        </a:cubicBezTo>
                        <a:cubicBezTo>
                          <a:pt x="1667302" y="504902"/>
                          <a:pt x="1489378" y="466656"/>
                          <a:pt x="1313735" y="523220"/>
                        </a:cubicBezTo>
                        <a:cubicBezTo>
                          <a:pt x="1114137" y="540782"/>
                          <a:pt x="957233" y="503064"/>
                          <a:pt x="637735" y="523220"/>
                        </a:cubicBezTo>
                        <a:cubicBezTo>
                          <a:pt x="312825" y="540932"/>
                          <a:pt x="240637" y="555184"/>
                          <a:pt x="0" y="523220"/>
                        </a:cubicBezTo>
                        <a:cubicBezTo>
                          <a:pt x="10025" y="395630"/>
                          <a:pt x="6735" y="2051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dirty="0">
                <a:highlight>
                  <a:srgbClr val="FFFF00"/>
                </a:highlight>
                <a:latin typeface="Chalkboard"/>
              </a:rPr>
              <a:t>01.10.18 – 31.12.18 </a:t>
            </a:r>
            <a:endParaRPr lang="de-DE" dirty="0">
              <a:latin typeface="Calibri" panose="020F0502020204030204"/>
              <a:cs typeface="Calibri" panose="020F0502020204030204"/>
            </a:endParaRPr>
          </a:p>
          <a:p>
            <a:r>
              <a:rPr lang="de-DE" sz="1400" dirty="0">
                <a:latin typeface="Chalkboard"/>
              </a:rPr>
              <a:t>vorzeitig</a:t>
            </a:r>
            <a:endParaRPr lang="de-DE" dirty="0">
              <a:cs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1AB7FBC-CC35-384B-B823-29D7AF94A813}"/>
              </a:ext>
            </a:extLst>
          </p:cNvPr>
          <p:cNvSpPr txBox="1"/>
          <p:nvPr/>
        </p:nvSpPr>
        <p:spPr>
          <a:xfrm>
            <a:off x="5853489" y="3797014"/>
            <a:ext cx="1493888" cy="523220"/>
          </a:xfrm>
          <a:custGeom>
            <a:avLst/>
            <a:gdLst>
              <a:gd name="connsiteX0" fmla="*/ 0 w 1493888"/>
              <a:gd name="connsiteY0" fmla="*/ 0 h 523220"/>
              <a:gd name="connsiteX1" fmla="*/ 732004 w 1493888"/>
              <a:gd name="connsiteY1" fmla="*/ 0 h 523220"/>
              <a:gd name="connsiteX2" fmla="*/ 1493888 w 1493888"/>
              <a:gd name="connsiteY2" fmla="*/ 0 h 523220"/>
              <a:gd name="connsiteX3" fmla="*/ 1493888 w 1493888"/>
              <a:gd name="connsiteY3" fmla="*/ 272074 h 523220"/>
              <a:gd name="connsiteX4" fmla="*/ 1493888 w 1493888"/>
              <a:gd name="connsiteY4" fmla="*/ 523220 h 523220"/>
              <a:gd name="connsiteX5" fmla="*/ 776822 w 1493888"/>
              <a:gd name="connsiteY5" fmla="*/ 523220 h 523220"/>
              <a:gd name="connsiteX6" fmla="*/ 0 w 1493888"/>
              <a:gd name="connsiteY6" fmla="*/ 523220 h 523220"/>
              <a:gd name="connsiteX7" fmla="*/ 0 w 1493888"/>
              <a:gd name="connsiteY7" fmla="*/ 272074 h 523220"/>
              <a:gd name="connsiteX8" fmla="*/ 0 w 1493888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888" h="523220" extrusionOk="0">
                <a:moveTo>
                  <a:pt x="0" y="0"/>
                </a:moveTo>
                <a:cubicBezTo>
                  <a:pt x="264257" y="-4747"/>
                  <a:pt x="429579" y="24438"/>
                  <a:pt x="732004" y="0"/>
                </a:cubicBezTo>
                <a:cubicBezTo>
                  <a:pt x="1028646" y="-7135"/>
                  <a:pt x="1088681" y="9474"/>
                  <a:pt x="1493888" y="0"/>
                </a:cubicBezTo>
                <a:cubicBezTo>
                  <a:pt x="1491971" y="125784"/>
                  <a:pt x="1499131" y="207141"/>
                  <a:pt x="1493888" y="272074"/>
                </a:cubicBezTo>
                <a:cubicBezTo>
                  <a:pt x="1467957" y="335564"/>
                  <a:pt x="1501668" y="437537"/>
                  <a:pt x="1493888" y="523220"/>
                </a:cubicBezTo>
                <a:cubicBezTo>
                  <a:pt x="1389422" y="545586"/>
                  <a:pt x="1130140" y="473897"/>
                  <a:pt x="776822" y="523220"/>
                </a:cubicBezTo>
                <a:cubicBezTo>
                  <a:pt x="413675" y="501784"/>
                  <a:pt x="249011" y="569212"/>
                  <a:pt x="0" y="523220"/>
                </a:cubicBezTo>
                <a:cubicBezTo>
                  <a:pt x="-3778" y="416937"/>
                  <a:pt x="5988" y="355256"/>
                  <a:pt x="0" y="272074"/>
                </a:cubicBezTo>
                <a:cubicBezTo>
                  <a:pt x="8931" y="221080"/>
                  <a:pt x="22486" y="13071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493888"/>
                      <a:gd name="connsiteY0" fmla="*/ 0 h 523220"/>
                      <a:gd name="connsiteX1" fmla="*/ 732004 w 1493888"/>
                      <a:gd name="connsiteY1" fmla="*/ 0 h 523220"/>
                      <a:gd name="connsiteX2" fmla="*/ 1493888 w 1493888"/>
                      <a:gd name="connsiteY2" fmla="*/ 0 h 523220"/>
                      <a:gd name="connsiteX3" fmla="*/ 1493888 w 1493888"/>
                      <a:gd name="connsiteY3" fmla="*/ 272074 h 523220"/>
                      <a:gd name="connsiteX4" fmla="*/ 1493888 w 1493888"/>
                      <a:gd name="connsiteY4" fmla="*/ 523220 h 523220"/>
                      <a:gd name="connsiteX5" fmla="*/ 776822 w 1493888"/>
                      <a:gd name="connsiteY5" fmla="*/ 523220 h 523220"/>
                      <a:gd name="connsiteX6" fmla="*/ 0 w 1493888"/>
                      <a:gd name="connsiteY6" fmla="*/ 523220 h 523220"/>
                      <a:gd name="connsiteX7" fmla="*/ 0 w 1493888"/>
                      <a:gd name="connsiteY7" fmla="*/ 272074 h 523220"/>
                      <a:gd name="connsiteX8" fmla="*/ 0 w 1493888"/>
                      <a:gd name="connsiteY8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888" h="523220" extrusionOk="0">
                        <a:moveTo>
                          <a:pt x="0" y="0"/>
                        </a:moveTo>
                        <a:cubicBezTo>
                          <a:pt x="271370" y="-360"/>
                          <a:pt x="456209" y="14443"/>
                          <a:pt x="732004" y="0"/>
                        </a:cubicBezTo>
                        <a:cubicBezTo>
                          <a:pt x="1011328" y="-10781"/>
                          <a:pt x="1105779" y="8930"/>
                          <a:pt x="1493888" y="0"/>
                        </a:cubicBezTo>
                        <a:cubicBezTo>
                          <a:pt x="1500200" y="117748"/>
                          <a:pt x="1499844" y="203197"/>
                          <a:pt x="1493888" y="272074"/>
                        </a:cubicBezTo>
                        <a:cubicBezTo>
                          <a:pt x="1483628" y="344138"/>
                          <a:pt x="1487895" y="430956"/>
                          <a:pt x="1493888" y="523220"/>
                        </a:cubicBezTo>
                        <a:cubicBezTo>
                          <a:pt x="1341668" y="539921"/>
                          <a:pt x="1114228" y="506645"/>
                          <a:pt x="776822" y="523220"/>
                        </a:cubicBezTo>
                        <a:cubicBezTo>
                          <a:pt x="443020" y="506278"/>
                          <a:pt x="273841" y="545835"/>
                          <a:pt x="0" y="523220"/>
                        </a:cubicBezTo>
                        <a:cubicBezTo>
                          <a:pt x="-3075" y="423645"/>
                          <a:pt x="15797" y="341624"/>
                          <a:pt x="0" y="272074"/>
                        </a:cubicBezTo>
                        <a:cubicBezTo>
                          <a:pt x="-4783" y="213402"/>
                          <a:pt x="9836" y="1276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dirty="0">
                <a:highlight>
                  <a:srgbClr val="FFFF00"/>
                </a:highlight>
                <a:latin typeface="Chalkboard"/>
              </a:rPr>
              <a:t>ab 01.01.19 </a:t>
            </a:r>
            <a:endParaRPr lang="de-DE" dirty="0"/>
          </a:p>
          <a:p>
            <a:r>
              <a:rPr lang="de-DE" sz="1400" dirty="0">
                <a:latin typeface="Chalkboard"/>
              </a:rPr>
              <a:t>vor-vorzeitig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3EFF70-4A44-7145-96ED-ECBDBBD620A5}"/>
              </a:ext>
            </a:extLst>
          </p:cNvPr>
          <p:cNvSpPr txBox="1"/>
          <p:nvPr/>
        </p:nvSpPr>
        <p:spPr>
          <a:xfrm>
            <a:off x="1633243" y="628014"/>
            <a:ext cx="4581254" cy="443326"/>
          </a:xfrm>
          <a:custGeom>
            <a:avLst/>
            <a:gdLst>
              <a:gd name="connsiteX0" fmla="*/ 0 w 4581254"/>
              <a:gd name="connsiteY0" fmla="*/ 0 h 443326"/>
              <a:gd name="connsiteX1" fmla="*/ 608652 w 4581254"/>
              <a:gd name="connsiteY1" fmla="*/ 0 h 443326"/>
              <a:gd name="connsiteX2" fmla="*/ 1125680 w 4581254"/>
              <a:gd name="connsiteY2" fmla="*/ 0 h 443326"/>
              <a:gd name="connsiteX3" fmla="*/ 1871769 w 4581254"/>
              <a:gd name="connsiteY3" fmla="*/ 0 h 443326"/>
              <a:gd name="connsiteX4" fmla="*/ 2480422 w 4581254"/>
              <a:gd name="connsiteY4" fmla="*/ 0 h 443326"/>
              <a:gd name="connsiteX5" fmla="*/ 3089074 w 4581254"/>
              <a:gd name="connsiteY5" fmla="*/ 0 h 443326"/>
              <a:gd name="connsiteX6" fmla="*/ 3835164 w 4581254"/>
              <a:gd name="connsiteY6" fmla="*/ 0 h 443326"/>
              <a:gd name="connsiteX7" fmla="*/ 4581254 w 4581254"/>
              <a:gd name="connsiteY7" fmla="*/ 0 h 443326"/>
              <a:gd name="connsiteX8" fmla="*/ 4581254 w 4581254"/>
              <a:gd name="connsiteY8" fmla="*/ 443326 h 443326"/>
              <a:gd name="connsiteX9" fmla="*/ 4018414 w 4581254"/>
              <a:gd name="connsiteY9" fmla="*/ 443326 h 443326"/>
              <a:gd name="connsiteX10" fmla="*/ 3363949 w 4581254"/>
              <a:gd name="connsiteY10" fmla="*/ 443326 h 443326"/>
              <a:gd name="connsiteX11" fmla="*/ 2709485 w 4581254"/>
              <a:gd name="connsiteY11" fmla="*/ 443326 h 443326"/>
              <a:gd name="connsiteX12" fmla="*/ 2100832 w 4581254"/>
              <a:gd name="connsiteY12" fmla="*/ 443326 h 443326"/>
              <a:gd name="connsiteX13" fmla="*/ 1354742 w 4581254"/>
              <a:gd name="connsiteY13" fmla="*/ 443326 h 443326"/>
              <a:gd name="connsiteX14" fmla="*/ 608652 w 4581254"/>
              <a:gd name="connsiteY14" fmla="*/ 443326 h 443326"/>
              <a:gd name="connsiteX15" fmla="*/ 0 w 4581254"/>
              <a:gd name="connsiteY15" fmla="*/ 443326 h 443326"/>
              <a:gd name="connsiteX16" fmla="*/ 0 w 4581254"/>
              <a:gd name="connsiteY16" fmla="*/ 0 h 44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81254" h="443326" extrusionOk="0">
                <a:moveTo>
                  <a:pt x="0" y="0"/>
                </a:moveTo>
                <a:cubicBezTo>
                  <a:pt x="187808" y="-3010"/>
                  <a:pt x="479269" y="-26529"/>
                  <a:pt x="608652" y="0"/>
                </a:cubicBezTo>
                <a:cubicBezTo>
                  <a:pt x="738035" y="26529"/>
                  <a:pt x="893131" y="-20082"/>
                  <a:pt x="1125680" y="0"/>
                </a:cubicBezTo>
                <a:cubicBezTo>
                  <a:pt x="1358229" y="20082"/>
                  <a:pt x="1680312" y="-5660"/>
                  <a:pt x="1871769" y="0"/>
                </a:cubicBezTo>
                <a:cubicBezTo>
                  <a:pt x="2063226" y="5660"/>
                  <a:pt x="2282269" y="7953"/>
                  <a:pt x="2480422" y="0"/>
                </a:cubicBezTo>
                <a:cubicBezTo>
                  <a:pt x="2678575" y="-7953"/>
                  <a:pt x="2899484" y="-5978"/>
                  <a:pt x="3089074" y="0"/>
                </a:cubicBezTo>
                <a:cubicBezTo>
                  <a:pt x="3278664" y="5978"/>
                  <a:pt x="3662259" y="9945"/>
                  <a:pt x="3835164" y="0"/>
                </a:cubicBezTo>
                <a:cubicBezTo>
                  <a:pt x="4008069" y="-9945"/>
                  <a:pt x="4271770" y="-5765"/>
                  <a:pt x="4581254" y="0"/>
                </a:cubicBezTo>
                <a:cubicBezTo>
                  <a:pt x="4564573" y="126807"/>
                  <a:pt x="4583448" y="330283"/>
                  <a:pt x="4581254" y="443326"/>
                </a:cubicBezTo>
                <a:cubicBezTo>
                  <a:pt x="4433369" y="467392"/>
                  <a:pt x="4289176" y="467573"/>
                  <a:pt x="4018414" y="443326"/>
                </a:cubicBezTo>
                <a:cubicBezTo>
                  <a:pt x="3747652" y="419079"/>
                  <a:pt x="3607706" y="456262"/>
                  <a:pt x="3363949" y="443326"/>
                </a:cubicBezTo>
                <a:cubicBezTo>
                  <a:pt x="3120193" y="430390"/>
                  <a:pt x="2852137" y="418745"/>
                  <a:pt x="2709485" y="443326"/>
                </a:cubicBezTo>
                <a:cubicBezTo>
                  <a:pt x="2566833" y="467907"/>
                  <a:pt x="2399062" y="436238"/>
                  <a:pt x="2100832" y="443326"/>
                </a:cubicBezTo>
                <a:cubicBezTo>
                  <a:pt x="1802602" y="450414"/>
                  <a:pt x="1685958" y="472446"/>
                  <a:pt x="1354742" y="443326"/>
                </a:cubicBezTo>
                <a:cubicBezTo>
                  <a:pt x="1023526" y="414207"/>
                  <a:pt x="837966" y="408440"/>
                  <a:pt x="608652" y="443326"/>
                </a:cubicBezTo>
                <a:cubicBezTo>
                  <a:pt x="379338" y="478213"/>
                  <a:pt x="277613" y="473686"/>
                  <a:pt x="0" y="443326"/>
                </a:cubicBezTo>
                <a:cubicBezTo>
                  <a:pt x="14733" y="302072"/>
                  <a:pt x="4962" y="9291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81">
                <a:latin typeface="Chalkboard" panose="03050602040202020205" pitchFamily="66" charset="77"/>
              </a:rPr>
              <a:t>Schritte bis zur Einschulung</a:t>
            </a:r>
          </a:p>
        </p:txBody>
      </p:sp>
      <p:sp>
        <p:nvSpPr>
          <p:cNvPr id="24" name="Gestreifter Pfeil nach rechts 23">
            <a:extLst>
              <a:ext uri="{FF2B5EF4-FFF2-40B4-BE49-F238E27FC236}">
                <a16:creationId xmlns:a16="http://schemas.microsoft.com/office/drawing/2014/main" id="{5737BF25-D270-BC4A-BD4C-13B54EC6B32C}"/>
              </a:ext>
            </a:extLst>
          </p:cNvPr>
          <p:cNvSpPr/>
          <p:nvPr/>
        </p:nvSpPr>
        <p:spPr>
          <a:xfrm rot="2583688">
            <a:off x="1013859" y="4788595"/>
            <a:ext cx="2092098" cy="685283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Schuleinschreibung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76439F1-913F-DC40-BC7F-7CE7A9E13583}"/>
              </a:ext>
            </a:extLst>
          </p:cNvPr>
          <p:cNvSpPr txBox="1"/>
          <p:nvPr/>
        </p:nvSpPr>
        <p:spPr>
          <a:xfrm rot="556813">
            <a:off x="3290580" y="3585675"/>
            <a:ext cx="1262093" cy="738664"/>
          </a:xfrm>
          <a:custGeom>
            <a:avLst/>
            <a:gdLst>
              <a:gd name="connsiteX0" fmla="*/ 0 w 1262093"/>
              <a:gd name="connsiteY0" fmla="*/ 0 h 738664"/>
              <a:gd name="connsiteX1" fmla="*/ 656288 w 1262093"/>
              <a:gd name="connsiteY1" fmla="*/ 0 h 738664"/>
              <a:gd name="connsiteX2" fmla="*/ 1262093 w 1262093"/>
              <a:gd name="connsiteY2" fmla="*/ 0 h 738664"/>
              <a:gd name="connsiteX3" fmla="*/ 1262093 w 1262093"/>
              <a:gd name="connsiteY3" fmla="*/ 347172 h 738664"/>
              <a:gd name="connsiteX4" fmla="*/ 1262093 w 1262093"/>
              <a:gd name="connsiteY4" fmla="*/ 738664 h 738664"/>
              <a:gd name="connsiteX5" fmla="*/ 656288 w 1262093"/>
              <a:gd name="connsiteY5" fmla="*/ 738664 h 738664"/>
              <a:gd name="connsiteX6" fmla="*/ 0 w 1262093"/>
              <a:gd name="connsiteY6" fmla="*/ 738664 h 738664"/>
              <a:gd name="connsiteX7" fmla="*/ 0 w 1262093"/>
              <a:gd name="connsiteY7" fmla="*/ 376719 h 738664"/>
              <a:gd name="connsiteX8" fmla="*/ 0 w 1262093"/>
              <a:gd name="connsiteY8" fmla="*/ 0 h 738664"/>
              <a:gd name="connsiteX0" fmla="*/ 0 w 1262093"/>
              <a:gd name="connsiteY0" fmla="*/ 0 h 738664"/>
              <a:gd name="connsiteX1" fmla="*/ 618426 w 1262093"/>
              <a:gd name="connsiteY1" fmla="*/ 0 h 738664"/>
              <a:gd name="connsiteX2" fmla="*/ 1262093 w 1262093"/>
              <a:gd name="connsiteY2" fmla="*/ 0 h 738664"/>
              <a:gd name="connsiteX3" fmla="*/ 1262093 w 1262093"/>
              <a:gd name="connsiteY3" fmla="*/ 384105 h 738664"/>
              <a:gd name="connsiteX4" fmla="*/ 1262093 w 1262093"/>
              <a:gd name="connsiteY4" fmla="*/ 738664 h 738664"/>
              <a:gd name="connsiteX5" fmla="*/ 656288 w 1262093"/>
              <a:gd name="connsiteY5" fmla="*/ 738664 h 738664"/>
              <a:gd name="connsiteX6" fmla="*/ 0 w 1262093"/>
              <a:gd name="connsiteY6" fmla="*/ 738664 h 738664"/>
              <a:gd name="connsiteX7" fmla="*/ 0 w 1262093"/>
              <a:gd name="connsiteY7" fmla="*/ 384105 h 738664"/>
              <a:gd name="connsiteX8" fmla="*/ 0 w 1262093"/>
              <a:gd name="connsiteY8" fmla="*/ 0 h 738664"/>
              <a:gd name="connsiteX0" fmla="*/ 0 w 1262093"/>
              <a:gd name="connsiteY0" fmla="*/ 0 h 738664"/>
              <a:gd name="connsiteX1" fmla="*/ 656288 w 1262093"/>
              <a:gd name="connsiteY1" fmla="*/ 0 h 738664"/>
              <a:gd name="connsiteX2" fmla="*/ 1262093 w 1262093"/>
              <a:gd name="connsiteY2" fmla="*/ 0 h 738664"/>
              <a:gd name="connsiteX3" fmla="*/ 1262093 w 1262093"/>
              <a:gd name="connsiteY3" fmla="*/ 347172 h 738664"/>
              <a:gd name="connsiteX4" fmla="*/ 1262093 w 1262093"/>
              <a:gd name="connsiteY4" fmla="*/ 738664 h 738664"/>
              <a:gd name="connsiteX5" fmla="*/ 656288 w 1262093"/>
              <a:gd name="connsiteY5" fmla="*/ 738664 h 738664"/>
              <a:gd name="connsiteX6" fmla="*/ 0 w 1262093"/>
              <a:gd name="connsiteY6" fmla="*/ 738664 h 738664"/>
              <a:gd name="connsiteX7" fmla="*/ 0 w 1262093"/>
              <a:gd name="connsiteY7" fmla="*/ 376719 h 738664"/>
              <a:gd name="connsiteX8" fmla="*/ 0 w 1262093"/>
              <a:gd name="connsiteY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093" h="738664" fill="none" extrusionOk="0">
                <a:moveTo>
                  <a:pt x="0" y="0"/>
                </a:moveTo>
                <a:cubicBezTo>
                  <a:pt x="238854" y="-34551"/>
                  <a:pt x="441836" y="13923"/>
                  <a:pt x="656288" y="0"/>
                </a:cubicBezTo>
                <a:cubicBezTo>
                  <a:pt x="904793" y="25642"/>
                  <a:pt x="1135905" y="57957"/>
                  <a:pt x="1262093" y="0"/>
                </a:cubicBezTo>
                <a:cubicBezTo>
                  <a:pt x="1279859" y="192654"/>
                  <a:pt x="1280979" y="262045"/>
                  <a:pt x="1262093" y="347172"/>
                </a:cubicBezTo>
                <a:cubicBezTo>
                  <a:pt x="1279105" y="431199"/>
                  <a:pt x="1265298" y="551045"/>
                  <a:pt x="1262093" y="738664"/>
                </a:cubicBezTo>
                <a:cubicBezTo>
                  <a:pt x="973435" y="721697"/>
                  <a:pt x="849026" y="724520"/>
                  <a:pt x="656288" y="738664"/>
                </a:cubicBezTo>
                <a:cubicBezTo>
                  <a:pt x="373695" y="722662"/>
                  <a:pt x="286625" y="679907"/>
                  <a:pt x="0" y="738664"/>
                </a:cubicBezTo>
                <a:cubicBezTo>
                  <a:pt x="-10068" y="605331"/>
                  <a:pt x="10412" y="555111"/>
                  <a:pt x="0" y="376719"/>
                </a:cubicBezTo>
                <a:cubicBezTo>
                  <a:pt x="-23179" y="212028"/>
                  <a:pt x="8337" y="178799"/>
                  <a:pt x="0" y="0"/>
                </a:cubicBezTo>
                <a:close/>
              </a:path>
              <a:path w="1262093" h="738664" stroke="0" extrusionOk="0">
                <a:moveTo>
                  <a:pt x="0" y="0"/>
                </a:moveTo>
                <a:cubicBezTo>
                  <a:pt x="189820" y="27785"/>
                  <a:pt x="501332" y="-12642"/>
                  <a:pt x="618426" y="0"/>
                </a:cubicBezTo>
                <a:cubicBezTo>
                  <a:pt x="724505" y="58270"/>
                  <a:pt x="915859" y="7446"/>
                  <a:pt x="1262093" y="0"/>
                </a:cubicBezTo>
                <a:cubicBezTo>
                  <a:pt x="1286450" y="188862"/>
                  <a:pt x="1251699" y="288111"/>
                  <a:pt x="1262093" y="384105"/>
                </a:cubicBezTo>
                <a:cubicBezTo>
                  <a:pt x="1264458" y="443697"/>
                  <a:pt x="1214002" y="596165"/>
                  <a:pt x="1262093" y="738664"/>
                </a:cubicBezTo>
                <a:cubicBezTo>
                  <a:pt x="996979" y="734443"/>
                  <a:pt x="903856" y="754007"/>
                  <a:pt x="656288" y="738664"/>
                </a:cubicBezTo>
                <a:cubicBezTo>
                  <a:pt x="375583" y="798280"/>
                  <a:pt x="163210" y="718230"/>
                  <a:pt x="0" y="738664"/>
                </a:cubicBezTo>
                <a:cubicBezTo>
                  <a:pt x="17921" y="624569"/>
                  <a:pt x="13860" y="464534"/>
                  <a:pt x="0" y="384105"/>
                </a:cubicBezTo>
                <a:cubicBezTo>
                  <a:pt x="-4425" y="296997"/>
                  <a:pt x="-32818" y="183231"/>
                  <a:pt x="0" y="0"/>
                </a:cubicBezTo>
                <a:close/>
              </a:path>
              <a:path w="1262093" h="738664" fill="none" stroke="0" extrusionOk="0">
                <a:moveTo>
                  <a:pt x="0" y="0"/>
                </a:moveTo>
                <a:cubicBezTo>
                  <a:pt x="269896" y="-21751"/>
                  <a:pt x="409468" y="-17585"/>
                  <a:pt x="656288" y="0"/>
                </a:cubicBezTo>
                <a:cubicBezTo>
                  <a:pt x="937790" y="-18619"/>
                  <a:pt x="1111757" y="5731"/>
                  <a:pt x="1262093" y="0"/>
                </a:cubicBezTo>
                <a:cubicBezTo>
                  <a:pt x="1239932" y="175718"/>
                  <a:pt x="1267027" y="250607"/>
                  <a:pt x="1262093" y="347172"/>
                </a:cubicBezTo>
                <a:cubicBezTo>
                  <a:pt x="1227568" y="453683"/>
                  <a:pt x="1268260" y="599326"/>
                  <a:pt x="1262093" y="738664"/>
                </a:cubicBezTo>
                <a:cubicBezTo>
                  <a:pt x="1052312" y="711720"/>
                  <a:pt x="882187" y="775317"/>
                  <a:pt x="656288" y="738664"/>
                </a:cubicBezTo>
                <a:cubicBezTo>
                  <a:pt x="425337" y="727557"/>
                  <a:pt x="286859" y="693910"/>
                  <a:pt x="0" y="738664"/>
                </a:cubicBezTo>
                <a:cubicBezTo>
                  <a:pt x="-8684" y="602688"/>
                  <a:pt x="19645" y="558041"/>
                  <a:pt x="0" y="376719"/>
                </a:cubicBezTo>
                <a:cubicBezTo>
                  <a:pt x="-12969" y="206547"/>
                  <a:pt x="4774" y="178075"/>
                  <a:pt x="0" y="0"/>
                </a:cubicBezTo>
                <a:close/>
              </a:path>
              <a:path w="1262093" h="738664" fill="none" stroke="0" extrusionOk="0">
                <a:moveTo>
                  <a:pt x="0" y="0"/>
                </a:moveTo>
                <a:cubicBezTo>
                  <a:pt x="261044" y="-38906"/>
                  <a:pt x="430437" y="11582"/>
                  <a:pt x="656288" y="0"/>
                </a:cubicBezTo>
                <a:cubicBezTo>
                  <a:pt x="921297" y="9501"/>
                  <a:pt x="1124629" y="31499"/>
                  <a:pt x="1262093" y="0"/>
                </a:cubicBezTo>
                <a:cubicBezTo>
                  <a:pt x="1267714" y="180908"/>
                  <a:pt x="1268616" y="265106"/>
                  <a:pt x="1262093" y="347172"/>
                </a:cubicBezTo>
                <a:cubicBezTo>
                  <a:pt x="1263688" y="431613"/>
                  <a:pt x="1266129" y="567080"/>
                  <a:pt x="1262093" y="738664"/>
                </a:cubicBezTo>
                <a:cubicBezTo>
                  <a:pt x="1025906" y="720064"/>
                  <a:pt x="877182" y="721356"/>
                  <a:pt x="656288" y="738664"/>
                </a:cubicBezTo>
                <a:cubicBezTo>
                  <a:pt x="389277" y="723310"/>
                  <a:pt x="281168" y="698491"/>
                  <a:pt x="0" y="738664"/>
                </a:cubicBezTo>
                <a:cubicBezTo>
                  <a:pt x="-10819" y="602211"/>
                  <a:pt x="9809" y="559740"/>
                  <a:pt x="0" y="376719"/>
                </a:cubicBezTo>
                <a:cubicBezTo>
                  <a:pt x="-18899" y="212222"/>
                  <a:pt x="6865" y="174475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62093"/>
                      <a:gd name="connsiteY0" fmla="*/ 0 h 738664"/>
                      <a:gd name="connsiteX1" fmla="*/ 656288 w 1262093"/>
                      <a:gd name="connsiteY1" fmla="*/ 0 h 738664"/>
                      <a:gd name="connsiteX2" fmla="*/ 1262093 w 1262093"/>
                      <a:gd name="connsiteY2" fmla="*/ 0 h 738664"/>
                      <a:gd name="connsiteX3" fmla="*/ 1262093 w 1262093"/>
                      <a:gd name="connsiteY3" fmla="*/ 347172 h 738664"/>
                      <a:gd name="connsiteX4" fmla="*/ 1262093 w 1262093"/>
                      <a:gd name="connsiteY4" fmla="*/ 738664 h 738664"/>
                      <a:gd name="connsiteX5" fmla="*/ 656288 w 1262093"/>
                      <a:gd name="connsiteY5" fmla="*/ 738664 h 738664"/>
                      <a:gd name="connsiteX6" fmla="*/ 0 w 1262093"/>
                      <a:gd name="connsiteY6" fmla="*/ 738664 h 738664"/>
                      <a:gd name="connsiteX7" fmla="*/ 0 w 1262093"/>
                      <a:gd name="connsiteY7" fmla="*/ 376719 h 738664"/>
                      <a:gd name="connsiteX8" fmla="*/ 0 w 1262093"/>
                      <a:gd name="connsiteY8" fmla="*/ 0 h 738664"/>
                      <a:gd name="connsiteX0" fmla="*/ 0 w 1262093"/>
                      <a:gd name="connsiteY0" fmla="*/ 0 h 738664"/>
                      <a:gd name="connsiteX1" fmla="*/ 618426 w 1262093"/>
                      <a:gd name="connsiteY1" fmla="*/ 0 h 738664"/>
                      <a:gd name="connsiteX2" fmla="*/ 1262093 w 1262093"/>
                      <a:gd name="connsiteY2" fmla="*/ 0 h 738664"/>
                      <a:gd name="connsiteX3" fmla="*/ 1262093 w 1262093"/>
                      <a:gd name="connsiteY3" fmla="*/ 384105 h 738664"/>
                      <a:gd name="connsiteX4" fmla="*/ 1262093 w 1262093"/>
                      <a:gd name="connsiteY4" fmla="*/ 738664 h 738664"/>
                      <a:gd name="connsiteX5" fmla="*/ 656288 w 1262093"/>
                      <a:gd name="connsiteY5" fmla="*/ 738664 h 738664"/>
                      <a:gd name="connsiteX6" fmla="*/ 0 w 1262093"/>
                      <a:gd name="connsiteY6" fmla="*/ 738664 h 738664"/>
                      <a:gd name="connsiteX7" fmla="*/ 0 w 1262093"/>
                      <a:gd name="connsiteY7" fmla="*/ 384105 h 738664"/>
                      <a:gd name="connsiteX8" fmla="*/ 0 w 1262093"/>
                      <a:gd name="connsiteY8" fmla="*/ 0 h 738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62093" h="738664" fill="none" extrusionOk="0">
                        <a:moveTo>
                          <a:pt x="0" y="0"/>
                        </a:moveTo>
                        <a:cubicBezTo>
                          <a:pt x="278501" y="-28138"/>
                          <a:pt x="436289" y="9386"/>
                          <a:pt x="656288" y="0"/>
                        </a:cubicBezTo>
                        <a:cubicBezTo>
                          <a:pt x="889446" y="2796"/>
                          <a:pt x="1133324" y="31223"/>
                          <a:pt x="1262093" y="0"/>
                        </a:cubicBezTo>
                        <a:cubicBezTo>
                          <a:pt x="1270480" y="178207"/>
                          <a:pt x="1271312" y="250204"/>
                          <a:pt x="1262093" y="347172"/>
                        </a:cubicBezTo>
                        <a:cubicBezTo>
                          <a:pt x="1272885" y="436645"/>
                          <a:pt x="1262280" y="565241"/>
                          <a:pt x="1262093" y="738664"/>
                        </a:cubicBezTo>
                        <a:cubicBezTo>
                          <a:pt x="1001214" y="717135"/>
                          <a:pt x="868961" y="738275"/>
                          <a:pt x="656288" y="738664"/>
                        </a:cubicBezTo>
                        <a:cubicBezTo>
                          <a:pt x="394854" y="724164"/>
                          <a:pt x="291137" y="689105"/>
                          <a:pt x="0" y="738664"/>
                        </a:cubicBezTo>
                        <a:cubicBezTo>
                          <a:pt x="-10243" y="607702"/>
                          <a:pt x="15116" y="552364"/>
                          <a:pt x="0" y="376719"/>
                        </a:cubicBezTo>
                        <a:cubicBezTo>
                          <a:pt x="-22241" y="210351"/>
                          <a:pt x="437" y="172929"/>
                          <a:pt x="0" y="0"/>
                        </a:cubicBezTo>
                        <a:close/>
                      </a:path>
                      <a:path w="1262093" h="738664" stroke="0" extrusionOk="0">
                        <a:moveTo>
                          <a:pt x="0" y="0"/>
                        </a:moveTo>
                        <a:cubicBezTo>
                          <a:pt x="190385" y="14365"/>
                          <a:pt x="482475" y="-1456"/>
                          <a:pt x="618426" y="0"/>
                        </a:cubicBezTo>
                        <a:cubicBezTo>
                          <a:pt x="746450" y="23431"/>
                          <a:pt x="943046" y="5996"/>
                          <a:pt x="1262093" y="0"/>
                        </a:cubicBezTo>
                        <a:cubicBezTo>
                          <a:pt x="1280406" y="176895"/>
                          <a:pt x="1256303" y="285683"/>
                          <a:pt x="1262093" y="384105"/>
                        </a:cubicBezTo>
                        <a:cubicBezTo>
                          <a:pt x="1260837" y="464404"/>
                          <a:pt x="1234450" y="597322"/>
                          <a:pt x="1262093" y="738664"/>
                        </a:cubicBezTo>
                        <a:cubicBezTo>
                          <a:pt x="984456" y="723662"/>
                          <a:pt x="908763" y="739190"/>
                          <a:pt x="656288" y="738664"/>
                        </a:cubicBezTo>
                        <a:cubicBezTo>
                          <a:pt x="392352" y="764616"/>
                          <a:pt x="187519" y="750484"/>
                          <a:pt x="0" y="738664"/>
                        </a:cubicBezTo>
                        <a:cubicBezTo>
                          <a:pt x="6218" y="620902"/>
                          <a:pt x="14356" y="474824"/>
                          <a:pt x="0" y="384105"/>
                        </a:cubicBezTo>
                        <a:cubicBezTo>
                          <a:pt x="-9914" y="293539"/>
                          <a:pt x="-24714" y="181453"/>
                          <a:pt x="0" y="0"/>
                        </a:cubicBezTo>
                        <a:close/>
                      </a:path>
                      <a:path w="1262093" h="738664" fill="none" stroke="0" extrusionOk="0">
                        <a:moveTo>
                          <a:pt x="0" y="0"/>
                        </a:moveTo>
                        <a:cubicBezTo>
                          <a:pt x="275625" y="-39612"/>
                          <a:pt x="416238" y="3736"/>
                          <a:pt x="656288" y="0"/>
                        </a:cubicBezTo>
                        <a:cubicBezTo>
                          <a:pt x="907751" y="3944"/>
                          <a:pt x="1102536" y="21740"/>
                          <a:pt x="1262093" y="0"/>
                        </a:cubicBezTo>
                        <a:cubicBezTo>
                          <a:pt x="1249962" y="179563"/>
                          <a:pt x="1265058" y="252543"/>
                          <a:pt x="1262093" y="347172"/>
                        </a:cubicBezTo>
                        <a:cubicBezTo>
                          <a:pt x="1245759" y="443483"/>
                          <a:pt x="1264091" y="588030"/>
                          <a:pt x="1262093" y="738664"/>
                        </a:cubicBezTo>
                        <a:cubicBezTo>
                          <a:pt x="1021724" y="717790"/>
                          <a:pt x="890221" y="745253"/>
                          <a:pt x="656288" y="738664"/>
                        </a:cubicBezTo>
                        <a:cubicBezTo>
                          <a:pt x="416259" y="724953"/>
                          <a:pt x="295097" y="720767"/>
                          <a:pt x="0" y="738664"/>
                        </a:cubicBezTo>
                        <a:cubicBezTo>
                          <a:pt x="-11710" y="602592"/>
                          <a:pt x="15666" y="553918"/>
                          <a:pt x="0" y="376719"/>
                        </a:cubicBezTo>
                        <a:cubicBezTo>
                          <a:pt x="-15435" y="204185"/>
                          <a:pt x="2204" y="1717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dirty="0">
                <a:latin typeface="Chalkboard"/>
              </a:rPr>
              <a:t>Antrag auf Verschiebung bis 10.04.24</a:t>
            </a:r>
            <a:endParaRPr lang="de-DE" sz="1400" dirty="0">
              <a:latin typeface="Chalkboard" panose="03050602040202020205" pitchFamily="66" charset="77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928F457-D331-0642-8E66-D3ECE2FD2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8345">
            <a:off x="4648918" y="3973146"/>
            <a:ext cx="840036" cy="6937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4ED887E8-E646-6B4F-A7FB-4385395E0E8C}"/>
              </a:ext>
            </a:extLst>
          </p:cNvPr>
          <p:cNvSpPr txBox="1"/>
          <p:nvPr/>
        </p:nvSpPr>
        <p:spPr>
          <a:xfrm rot="556813">
            <a:off x="4794803" y="3499667"/>
            <a:ext cx="983125" cy="523220"/>
          </a:xfrm>
          <a:custGeom>
            <a:avLst/>
            <a:gdLst>
              <a:gd name="connsiteX0" fmla="*/ 0 w 983125"/>
              <a:gd name="connsiteY0" fmla="*/ 0 h 523220"/>
              <a:gd name="connsiteX1" fmla="*/ 511225 w 983125"/>
              <a:gd name="connsiteY1" fmla="*/ 0 h 523220"/>
              <a:gd name="connsiteX2" fmla="*/ 983125 w 983125"/>
              <a:gd name="connsiteY2" fmla="*/ 0 h 523220"/>
              <a:gd name="connsiteX3" fmla="*/ 983125 w 983125"/>
              <a:gd name="connsiteY3" fmla="*/ 523220 h 523220"/>
              <a:gd name="connsiteX4" fmla="*/ 501394 w 983125"/>
              <a:gd name="connsiteY4" fmla="*/ 523220 h 523220"/>
              <a:gd name="connsiteX5" fmla="*/ 0 w 983125"/>
              <a:gd name="connsiteY5" fmla="*/ 523220 h 523220"/>
              <a:gd name="connsiteX6" fmla="*/ 0 w 9831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125" h="523220" fill="none" extrusionOk="0">
                <a:moveTo>
                  <a:pt x="0" y="0"/>
                </a:moveTo>
                <a:cubicBezTo>
                  <a:pt x="206166" y="15912"/>
                  <a:pt x="272973" y="4319"/>
                  <a:pt x="511225" y="0"/>
                </a:cubicBezTo>
                <a:cubicBezTo>
                  <a:pt x="749478" y="-4319"/>
                  <a:pt x="859568" y="-18732"/>
                  <a:pt x="983125" y="0"/>
                </a:cubicBezTo>
                <a:cubicBezTo>
                  <a:pt x="987827" y="237565"/>
                  <a:pt x="991960" y="274067"/>
                  <a:pt x="983125" y="523220"/>
                </a:cubicBezTo>
                <a:cubicBezTo>
                  <a:pt x="849868" y="541999"/>
                  <a:pt x="606412" y="521375"/>
                  <a:pt x="501394" y="523220"/>
                </a:cubicBezTo>
                <a:cubicBezTo>
                  <a:pt x="396376" y="525065"/>
                  <a:pt x="108735" y="521865"/>
                  <a:pt x="0" y="523220"/>
                </a:cubicBezTo>
                <a:cubicBezTo>
                  <a:pt x="18888" y="406491"/>
                  <a:pt x="-4114" y="232988"/>
                  <a:pt x="0" y="0"/>
                </a:cubicBezTo>
                <a:close/>
              </a:path>
              <a:path w="983125" h="523220" stroke="0" extrusionOk="0">
                <a:moveTo>
                  <a:pt x="0" y="0"/>
                </a:moveTo>
                <a:cubicBezTo>
                  <a:pt x="201241" y="-20896"/>
                  <a:pt x="248558" y="-13396"/>
                  <a:pt x="481731" y="0"/>
                </a:cubicBezTo>
                <a:cubicBezTo>
                  <a:pt x="714904" y="13396"/>
                  <a:pt x="825814" y="10495"/>
                  <a:pt x="983125" y="0"/>
                </a:cubicBezTo>
                <a:cubicBezTo>
                  <a:pt x="961835" y="234827"/>
                  <a:pt x="989643" y="416135"/>
                  <a:pt x="983125" y="523220"/>
                </a:cubicBezTo>
                <a:cubicBezTo>
                  <a:pt x="850984" y="537802"/>
                  <a:pt x="696533" y="503841"/>
                  <a:pt x="491563" y="523220"/>
                </a:cubicBezTo>
                <a:cubicBezTo>
                  <a:pt x="286593" y="542599"/>
                  <a:pt x="115575" y="515515"/>
                  <a:pt x="0" y="523220"/>
                </a:cubicBezTo>
                <a:cubicBezTo>
                  <a:pt x="10330" y="391675"/>
                  <a:pt x="-1194" y="2391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halkboard" panose="03050602040202020205" pitchFamily="66" charset="77"/>
              </a:rPr>
              <a:t>Formloser Antrag</a:t>
            </a:r>
          </a:p>
        </p:txBody>
      </p:sp>
      <p:sp>
        <p:nvSpPr>
          <p:cNvPr id="34" name="Gestreifter Pfeil nach rechts 33">
            <a:extLst>
              <a:ext uri="{FF2B5EF4-FFF2-40B4-BE49-F238E27FC236}">
                <a16:creationId xmlns:a16="http://schemas.microsoft.com/office/drawing/2014/main" id="{FFC46A38-C688-4D48-B58E-000941BF6268}"/>
              </a:ext>
            </a:extLst>
          </p:cNvPr>
          <p:cNvSpPr/>
          <p:nvPr/>
        </p:nvSpPr>
        <p:spPr>
          <a:xfrm rot="8412897">
            <a:off x="4346997" y="4872148"/>
            <a:ext cx="2035829" cy="521434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81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7E406F23-9F40-724F-951C-7799164EF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102" y="4344605"/>
            <a:ext cx="748830" cy="737818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2CF67992-E709-954E-893C-0BEEBDB410EA}"/>
              </a:ext>
            </a:extLst>
          </p:cNvPr>
          <p:cNvSpPr txBox="1"/>
          <p:nvPr/>
        </p:nvSpPr>
        <p:spPr>
          <a:xfrm rot="556813">
            <a:off x="5352761" y="4899683"/>
            <a:ext cx="1467762" cy="738664"/>
          </a:xfrm>
          <a:custGeom>
            <a:avLst/>
            <a:gdLst>
              <a:gd name="connsiteX0" fmla="*/ 0 w 1467762"/>
              <a:gd name="connsiteY0" fmla="*/ 0 h 738664"/>
              <a:gd name="connsiteX1" fmla="*/ 474576 w 1467762"/>
              <a:gd name="connsiteY1" fmla="*/ 0 h 738664"/>
              <a:gd name="connsiteX2" fmla="*/ 963830 w 1467762"/>
              <a:gd name="connsiteY2" fmla="*/ 0 h 738664"/>
              <a:gd name="connsiteX3" fmla="*/ 1467762 w 1467762"/>
              <a:gd name="connsiteY3" fmla="*/ 0 h 738664"/>
              <a:gd name="connsiteX4" fmla="*/ 1467762 w 1467762"/>
              <a:gd name="connsiteY4" fmla="*/ 369332 h 738664"/>
              <a:gd name="connsiteX5" fmla="*/ 1467762 w 1467762"/>
              <a:gd name="connsiteY5" fmla="*/ 738664 h 738664"/>
              <a:gd name="connsiteX6" fmla="*/ 978508 w 1467762"/>
              <a:gd name="connsiteY6" fmla="*/ 738664 h 738664"/>
              <a:gd name="connsiteX7" fmla="*/ 518609 w 1467762"/>
              <a:gd name="connsiteY7" fmla="*/ 738664 h 738664"/>
              <a:gd name="connsiteX8" fmla="*/ 0 w 1467762"/>
              <a:gd name="connsiteY8" fmla="*/ 738664 h 738664"/>
              <a:gd name="connsiteX9" fmla="*/ 0 w 1467762"/>
              <a:gd name="connsiteY9" fmla="*/ 376719 h 738664"/>
              <a:gd name="connsiteX10" fmla="*/ 0 w 1467762"/>
              <a:gd name="connsiteY10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7762" h="738664" fill="none" extrusionOk="0">
                <a:moveTo>
                  <a:pt x="0" y="0"/>
                </a:moveTo>
                <a:cubicBezTo>
                  <a:pt x="152833" y="13662"/>
                  <a:pt x="296167" y="-18398"/>
                  <a:pt x="474576" y="0"/>
                </a:cubicBezTo>
                <a:cubicBezTo>
                  <a:pt x="652985" y="18398"/>
                  <a:pt x="769430" y="14404"/>
                  <a:pt x="963830" y="0"/>
                </a:cubicBezTo>
                <a:cubicBezTo>
                  <a:pt x="1158230" y="-14404"/>
                  <a:pt x="1222316" y="-13031"/>
                  <a:pt x="1467762" y="0"/>
                </a:cubicBezTo>
                <a:cubicBezTo>
                  <a:pt x="1465945" y="128873"/>
                  <a:pt x="1480564" y="234363"/>
                  <a:pt x="1467762" y="369332"/>
                </a:cubicBezTo>
                <a:cubicBezTo>
                  <a:pt x="1454960" y="504301"/>
                  <a:pt x="1467518" y="621401"/>
                  <a:pt x="1467762" y="738664"/>
                </a:cubicBezTo>
                <a:cubicBezTo>
                  <a:pt x="1240761" y="720007"/>
                  <a:pt x="1150284" y="734740"/>
                  <a:pt x="978508" y="738664"/>
                </a:cubicBezTo>
                <a:cubicBezTo>
                  <a:pt x="806732" y="742588"/>
                  <a:pt x="659860" y="743676"/>
                  <a:pt x="518609" y="738664"/>
                </a:cubicBezTo>
                <a:cubicBezTo>
                  <a:pt x="377358" y="733652"/>
                  <a:pt x="196560" y="732861"/>
                  <a:pt x="0" y="738664"/>
                </a:cubicBezTo>
                <a:cubicBezTo>
                  <a:pt x="6969" y="564076"/>
                  <a:pt x="295" y="555046"/>
                  <a:pt x="0" y="376719"/>
                </a:cubicBezTo>
                <a:cubicBezTo>
                  <a:pt x="-295" y="198393"/>
                  <a:pt x="579" y="91939"/>
                  <a:pt x="0" y="0"/>
                </a:cubicBezTo>
                <a:close/>
              </a:path>
              <a:path w="1467762" h="738664" stroke="0" extrusionOk="0">
                <a:moveTo>
                  <a:pt x="0" y="0"/>
                </a:moveTo>
                <a:cubicBezTo>
                  <a:pt x="221951" y="19185"/>
                  <a:pt x="362689" y="17404"/>
                  <a:pt x="474576" y="0"/>
                </a:cubicBezTo>
                <a:cubicBezTo>
                  <a:pt x="586463" y="-17404"/>
                  <a:pt x="746764" y="-10251"/>
                  <a:pt x="919798" y="0"/>
                </a:cubicBezTo>
                <a:cubicBezTo>
                  <a:pt x="1092832" y="10251"/>
                  <a:pt x="1272028" y="22061"/>
                  <a:pt x="1467762" y="0"/>
                </a:cubicBezTo>
                <a:cubicBezTo>
                  <a:pt x="1473424" y="159716"/>
                  <a:pt x="1480935" y="197303"/>
                  <a:pt x="1467762" y="361945"/>
                </a:cubicBezTo>
                <a:cubicBezTo>
                  <a:pt x="1454589" y="526587"/>
                  <a:pt x="1479113" y="569731"/>
                  <a:pt x="1467762" y="738664"/>
                </a:cubicBezTo>
                <a:cubicBezTo>
                  <a:pt x="1343181" y="746282"/>
                  <a:pt x="1160390" y="732287"/>
                  <a:pt x="1007863" y="738664"/>
                </a:cubicBezTo>
                <a:cubicBezTo>
                  <a:pt x="855336" y="745041"/>
                  <a:pt x="751772" y="740045"/>
                  <a:pt x="547964" y="738664"/>
                </a:cubicBezTo>
                <a:cubicBezTo>
                  <a:pt x="344156" y="737283"/>
                  <a:pt x="221891" y="754740"/>
                  <a:pt x="0" y="738664"/>
                </a:cubicBezTo>
                <a:cubicBezTo>
                  <a:pt x="15367" y="647259"/>
                  <a:pt x="1036" y="496238"/>
                  <a:pt x="0" y="391492"/>
                </a:cubicBezTo>
                <a:cubicBezTo>
                  <a:pt x="-1036" y="286746"/>
                  <a:pt x="-8802" y="17760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halkboard" panose="03050602040202020205" pitchFamily="66" charset="77"/>
              </a:rPr>
              <a:t>Schul-psychologisches Gutachten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7A4DCAE-24E1-B74D-8D76-4F746009C4A5}"/>
              </a:ext>
            </a:extLst>
          </p:cNvPr>
          <p:cNvSpPr txBox="1"/>
          <p:nvPr/>
        </p:nvSpPr>
        <p:spPr>
          <a:xfrm rot="556813">
            <a:off x="6250252" y="4651980"/>
            <a:ext cx="983125" cy="523220"/>
          </a:xfrm>
          <a:custGeom>
            <a:avLst/>
            <a:gdLst>
              <a:gd name="connsiteX0" fmla="*/ 0 w 983125"/>
              <a:gd name="connsiteY0" fmla="*/ 0 h 523220"/>
              <a:gd name="connsiteX1" fmla="*/ 511225 w 983125"/>
              <a:gd name="connsiteY1" fmla="*/ 0 h 523220"/>
              <a:gd name="connsiteX2" fmla="*/ 983125 w 983125"/>
              <a:gd name="connsiteY2" fmla="*/ 0 h 523220"/>
              <a:gd name="connsiteX3" fmla="*/ 983125 w 983125"/>
              <a:gd name="connsiteY3" fmla="*/ 523220 h 523220"/>
              <a:gd name="connsiteX4" fmla="*/ 501394 w 983125"/>
              <a:gd name="connsiteY4" fmla="*/ 523220 h 523220"/>
              <a:gd name="connsiteX5" fmla="*/ 0 w 983125"/>
              <a:gd name="connsiteY5" fmla="*/ 523220 h 523220"/>
              <a:gd name="connsiteX6" fmla="*/ 0 w 9831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125" h="523220" fill="none" extrusionOk="0">
                <a:moveTo>
                  <a:pt x="0" y="0"/>
                </a:moveTo>
                <a:cubicBezTo>
                  <a:pt x="206166" y="15912"/>
                  <a:pt x="272973" y="4319"/>
                  <a:pt x="511225" y="0"/>
                </a:cubicBezTo>
                <a:cubicBezTo>
                  <a:pt x="749478" y="-4319"/>
                  <a:pt x="859568" y="-18732"/>
                  <a:pt x="983125" y="0"/>
                </a:cubicBezTo>
                <a:cubicBezTo>
                  <a:pt x="987827" y="237565"/>
                  <a:pt x="991960" y="274067"/>
                  <a:pt x="983125" y="523220"/>
                </a:cubicBezTo>
                <a:cubicBezTo>
                  <a:pt x="849868" y="541999"/>
                  <a:pt x="606412" y="521375"/>
                  <a:pt x="501394" y="523220"/>
                </a:cubicBezTo>
                <a:cubicBezTo>
                  <a:pt x="396376" y="525065"/>
                  <a:pt x="108735" y="521865"/>
                  <a:pt x="0" y="523220"/>
                </a:cubicBezTo>
                <a:cubicBezTo>
                  <a:pt x="18888" y="406491"/>
                  <a:pt x="-4114" y="232988"/>
                  <a:pt x="0" y="0"/>
                </a:cubicBezTo>
                <a:close/>
              </a:path>
              <a:path w="983125" h="523220" stroke="0" extrusionOk="0">
                <a:moveTo>
                  <a:pt x="0" y="0"/>
                </a:moveTo>
                <a:cubicBezTo>
                  <a:pt x="201241" y="-20896"/>
                  <a:pt x="248558" y="-13396"/>
                  <a:pt x="481731" y="0"/>
                </a:cubicBezTo>
                <a:cubicBezTo>
                  <a:pt x="714904" y="13396"/>
                  <a:pt x="825814" y="10495"/>
                  <a:pt x="983125" y="0"/>
                </a:cubicBezTo>
                <a:cubicBezTo>
                  <a:pt x="961835" y="234827"/>
                  <a:pt x="989643" y="416135"/>
                  <a:pt x="983125" y="523220"/>
                </a:cubicBezTo>
                <a:cubicBezTo>
                  <a:pt x="850984" y="537802"/>
                  <a:pt x="696533" y="503841"/>
                  <a:pt x="491563" y="523220"/>
                </a:cubicBezTo>
                <a:cubicBezTo>
                  <a:pt x="286593" y="542599"/>
                  <a:pt x="115575" y="515515"/>
                  <a:pt x="0" y="523220"/>
                </a:cubicBezTo>
                <a:cubicBezTo>
                  <a:pt x="10330" y="391675"/>
                  <a:pt x="-1194" y="2391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halkboard" panose="03050602040202020205" pitchFamily="66" charset="77"/>
              </a:rPr>
              <a:t>Formloser Antrag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B36624B-06AE-6247-BE39-E00CEA275734}"/>
              </a:ext>
            </a:extLst>
          </p:cNvPr>
          <p:cNvSpPr txBox="1"/>
          <p:nvPr/>
        </p:nvSpPr>
        <p:spPr>
          <a:xfrm>
            <a:off x="332958" y="6903411"/>
            <a:ext cx="6888694" cy="1823576"/>
          </a:xfrm>
          <a:custGeom>
            <a:avLst/>
            <a:gdLst>
              <a:gd name="connsiteX0" fmla="*/ 0 w 6888694"/>
              <a:gd name="connsiteY0" fmla="*/ 0 h 1823576"/>
              <a:gd name="connsiteX1" fmla="*/ 572154 w 6888694"/>
              <a:gd name="connsiteY1" fmla="*/ 0 h 1823576"/>
              <a:gd name="connsiteX2" fmla="*/ 1121870 w 6888694"/>
              <a:gd name="connsiteY2" fmla="*/ 0 h 1823576"/>
              <a:gd name="connsiteX3" fmla="*/ 2174858 w 6888694"/>
              <a:gd name="connsiteY3" fmla="*/ 0 h 1823576"/>
              <a:gd name="connsiteX4" fmla="*/ 3158956 w 6888694"/>
              <a:gd name="connsiteY4" fmla="*/ 0 h 1823576"/>
              <a:gd name="connsiteX5" fmla="*/ 4143056 w 6888694"/>
              <a:gd name="connsiteY5" fmla="*/ 0 h 1823576"/>
              <a:gd name="connsiteX6" fmla="*/ 5264929 w 6888694"/>
              <a:gd name="connsiteY6" fmla="*/ 0 h 1823576"/>
              <a:gd name="connsiteX7" fmla="*/ 6888694 w 6888694"/>
              <a:gd name="connsiteY7" fmla="*/ 0 h 1823576"/>
              <a:gd name="connsiteX8" fmla="*/ 6888694 w 6888694"/>
              <a:gd name="connsiteY8" fmla="*/ 401186 h 1823576"/>
              <a:gd name="connsiteX9" fmla="*/ 6888694 w 6888694"/>
              <a:gd name="connsiteY9" fmla="*/ 875316 h 1823576"/>
              <a:gd name="connsiteX10" fmla="*/ 6888694 w 6888694"/>
              <a:gd name="connsiteY10" fmla="*/ 1276502 h 1823576"/>
              <a:gd name="connsiteX11" fmla="*/ 6888694 w 6888694"/>
              <a:gd name="connsiteY11" fmla="*/ 1823576 h 1823576"/>
              <a:gd name="connsiteX12" fmla="*/ 6042367 w 6888694"/>
              <a:gd name="connsiteY12" fmla="*/ 1823576 h 1823576"/>
              <a:gd name="connsiteX13" fmla="*/ 4920494 w 6888694"/>
              <a:gd name="connsiteY13" fmla="*/ 1823576 h 1823576"/>
              <a:gd name="connsiteX14" fmla="*/ 4005281 w 6888694"/>
              <a:gd name="connsiteY14" fmla="*/ 1823576 h 1823576"/>
              <a:gd name="connsiteX15" fmla="*/ 2883409 w 6888694"/>
              <a:gd name="connsiteY15" fmla="*/ 1823576 h 1823576"/>
              <a:gd name="connsiteX16" fmla="*/ 2037084 w 6888694"/>
              <a:gd name="connsiteY16" fmla="*/ 1823576 h 1823576"/>
              <a:gd name="connsiteX17" fmla="*/ 1259644 w 6888694"/>
              <a:gd name="connsiteY17" fmla="*/ 1823576 h 1823576"/>
              <a:gd name="connsiteX18" fmla="*/ 0 w 6888694"/>
              <a:gd name="connsiteY18" fmla="*/ 1823576 h 1823576"/>
              <a:gd name="connsiteX19" fmla="*/ 0 w 6888694"/>
              <a:gd name="connsiteY19" fmla="*/ 1349445 h 1823576"/>
              <a:gd name="connsiteX20" fmla="*/ 0 w 6888694"/>
              <a:gd name="connsiteY20" fmla="*/ 948258 h 1823576"/>
              <a:gd name="connsiteX21" fmla="*/ 0 w 6888694"/>
              <a:gd name="connsiteY21" fmla="*/ 455894 h 1823576"/>
              <a:gd name="connsiteX22" fmla="*/ 0 w 6888694"/>
              <a:gd name="connsiteY22" fmla="*/ 0 h 1823576"/>
              <a:gd name="connsiteX0" fmla="*/ 0 w 6888694"/>
              <a:gd name="connsiteY0" fmla="*/ 0 h 1823576"/>
              <a:gd name="connsiteX1" fmla="*/ 439301 w 6888694"/>
              <a:gd name="connsiteY1" fmla="*/ 0 h 1823576"/>
              <a:gd name="connsiteX2" fmla="*/ 915211 w 6888694"/>
              <a:gd name="connsiteY2" fmla="*/ 0 h 1823576"/>
              <a:gd name="connsiteX3" fmla="*/ 1692649 w 6888694"/>
              <a:gd name="connsiteY3" fmla="*/ 0 h 1823576"/>
              <a:gd name="connsiteX4" fmla="*/ 2814522 w 6888694"/>
              <a:gd name="connsiteY4" fmla="*/ 0 h 1823576"/>
              <a:gd name="connsiteX5" fmla="*/ 3729735 w 6888694"/>
              <a:gd name="connsiteY5" fmla="*/ 0 h 1823576"/>
              <a:gd name="connsiteX6" fmla="*/ 4644945 w 6888694"/>
              <a:gd name="connsiteY6" fmla="*/ 0 h 1823576"/>
              <a:gd name="connsiteX7" fmla="*/ 5766820 w 6888694"/>
              <a:gd name="connsiteY7" fmla="*/ 0 h 1823576"/>
              <a:gd name="connsiteX8" fmla="*/ 6888694 w 6888694"/>
              <a:gd name="connsiteY8" fmla="*/ 0 h 1823576"/>
              <a:gd name="connsiteX9" fmla="*/ 6888694 w 6888694"/>
              <a:gd name="connsiteY9" fmla="*/ 492365 h 1823576"/>
              <a:gd name="connsiteX10" fmla="*/ 6888694 w 6888694"/>
              <a:gd name="connsiteY10" fmla="*/ 911787 h 1823576"/>
              <a:gd name="connsiteX11" fmla="*/ 6888694 w 6888694"/>
              <a:gd name="connsiteY11" fmla="*/ 1331209 h 1823576"/>
              <a:gd name="connsiteX12" fmla="*/ 6888694 w 6888694"/>
              <a:gd name="connsiteY12" fmla="*/ 1823576 h 1823576"/>
              <a:gd name="connsiteX13" fmla="*/ 5835707 w 6888694"/>
              <a:gd name="connsiteY13" fmla="*/ 1823576 h 1823576"/>
              <a:gd name="connsiteX14" fmla="*/ 4713833 w 6888694"/>
              <a:gd name="connsiteY14" fmla="*/ 1823576 h 1823576"/>
              <a:gd name="connsiteX15" fmla="*/ 4130459 w 6888694"/>
              <a:gd name="connsiteY15" fmla="*/ 1823576 h 1823576"/>
              <a:gd name="connsiteX16" fmla="*/ 3591960 w 6888694"/>
              <a:gd name="connsiteY16" fmla="*/ 1823576 h 1823576"/>
              <a:gd name="connsiteX17" fmla="*/ 2745635 w 6888694"/>
              <a:gd name="connsiteY17" fmla="*/ 1823576 h 1823576"/>
              <a:gd name="connsiteX18" fmla="*/ 1761536 w 6888694"/>
              <a:gd name="connsiteY18" fmla="*/ 1823576 h 1823576"/>
              <a:gd name="connsiteX19" fmla="*/ 0 w 6888694"/>
              <a:gd name="connsiteY19" fmla="*/ 1823576 h 1823576"/>
              <a:gd name="connsiteX20" fmla="*/ 0 w 6888694"/>
              <a:gd name="connsiteY20" fmla="*/ 1367681 h 1823576"/>
              <a:gd name="connsiteX21" fmla="*/ 0 w 6888694"/>
              <a:gd name="connsiteY21" fmla="*/ 948258 h 1823576"/>
              <a:gd name="connsiteX22" fmla="*/ 0 w 6888694"/>
              <a:gd name="connsiteY22" fmla="*/ 528836 h 1823576"/>
              <a:gd name="connsiteX23" fmla="*/ 0 w 6888694"/>
              <a:gd name="connsiteY23" fmla="*/ 0 h 1823576"/>
              <a:gd name="connsiteX0" fmla="*/ 0 w 6888694"/>
              <a:gd name="connsiteY0" fmla="*/ 0 h 1823576"/>
              <a:gd name="connsiteX1" fmla="*/ 1121870 w 6888694"/>
              <a:gd name="connsiteY1" fmla="*/ 0 h 1823576"/>
              <a:gd name="connsiteX2" fmla="*/ 2174858 w 6888694"/>
              <a:gd name="connsiteY2" fmla="*/ 0 h 1823576"/>
              <a:gd name="connsiteX3" fmla="*/ 3158956 w 6888694"/>
              <a:gd name="connsiteY3" fmla="*/ 0 h 1823576"/>
              <a:gd name="connsiteX4" fmla="*/ 4143056 w 6888694"/>
              <a:gd name="connsiteY4" fmla="*/ 0 h 1823576"/>
              <a:gd name="connsiteX5" fmla="*/ 5264929 w 6888694"/>
              <a:gd name="connsiteY5" fmla="*/ 0 h 1823576"/>
              <a:gd name="connsiteX6" fmla="*/ 6888694 w 6888694"/>
              <a:gd name="connsiteY6" fmla="*/ 0 h 1823576"/>
              <a:gd name="connsiteX7" fmla="*/ 6888694 w 6888694"/>
              <a:gd name="connsiteY7" fmla="*/ 401186 h 1823576"/>
              <a:gd name="connsiteX8" fmla="*/ 6888694 w 6888694"/>
              <a:gd name="connsiteY8" fmla="*/ 875316 h 1823576"/>
              <a:gd name="connsiteX9" fmla="*/ 6888694 w 6888694"/>
              <a:gd name="connsiteY9" fmla="*/ 1276502 h 1823576"/>
              <a:gd name="connsiteX10" fmla="*/ 6888694 w 6888694"/>
              <a:gd name="connsiteY10" fmla="*/ 1823576 h 1823576"/>
              <a:gd name="connsiteX11" fmla="*/ 6042367 w 6888694"/>
              <a:gd name="connsiteY11" fmla="*/ 1823576 h 1823576"/>
              <a:gd name="connsiteX12" fmla="*/ 4920494 w 6888694"/>
              <a:gd name="connsiteY12" fmla="*/ 1823576 h 1823576"/>
              <a:gd name="connsiteX13" fmla="*/ 4005281 w 6888694"/>
              <a:gd name="connsiteY13" fmla="*/ 1823576 h 1823576"/>
              <a:gd name="connsiteX14" fmla="*/ 3455564 w 6888694"/>
              <a:gd name="connsiteY14" fmla="*/ 1823576 h 1823576"/>
              <a:gd name="connsiteX15" fmla="*/ 2883409 w 6888694"/>
              <a:gd name="connsiteY15" fmla="*/ 1823576 h 1823576"/>
              <a:gd name="connsiteX16" fmla="*/ 2460247 w 6888694"/>
              <a:gd name="connsiteY16" fmla="*/ 1823576 h 1823576"/>
              <a:gd name="connsiteX17" fmla="*/ 2037084 w 6888694"/>
              <a:gd name="connsiteY17" fmla="*/ 1823576 h 1823576"/>
              <a:gd name="connsiteX18" fmla="*/ 1259644 w 6888694"/>
              <a:gd name="connsiteY18" fmla="*/ 1823576 h 1823576"/>
              <a:gd name="connsiteX19" fmla="*/ 0 w 6888694"/>
              <a:gd name="connsiteY19" fmla="*/ 1823576 h 1823576"/>
              <a:gd name="connsiteX20" fmla="*/ 0 w 6888694"/>
              <a:gd name="connsiteY20" fmla="*/ 1349445 h 1823576"/>
              <a:gd name="connsiteX21" fmla="*/ 0 w 6888694"/>
              <a:gd name="connsiteY21" fmla="*/ 948258 h 1823576"/>
              <a:gd name="connsiteX22" fmla="*/ 0 w 6888694"/>
              <a:gd name="connsiteY22" fmla="*/ 455894 h 1823576"/>
              <a:gd name="connsiteX23" fmla="*/ 0 w 6888694"/>
              <a:gd name="connsiteY23" fmla="*/ 0 h 1823576"/>
              <a:gd name="connsiteX0" fmla="*/ 0 w 6888694"/>
              <a:gd name="connsiteY0" fmla="*/ 0 h 1823576"/>
              <a:gd name="connsiteX1" fmla="*/ 583372 w 6888694"/>
              <a:gd name="connsiteY1" fmla="*/ 0 h 1823576"/>
              <a:gd name="connsiteX2" fmla="*/ 1121870 w 6888694"/>
              <a:gd name="connsiteY2" fmla="*/ 0 h 1823576"/>
              <a:gd name="connsiteX3" fmla="*/ 2174858 w 6888694"/>
              <a:gd name="connsiteY3" fmla="*/ 0 h 1823576"/>
              <a:gd name="connsiteX4" fmla="*/ 3158956 w 6888694"/>
              <a:gd name="connsiteY4" fmla="*/ 0 h 1823576"/>
              <a:gd name="connsiteX5" fmla="*/ 4143056 w 6888694"/>
              <a:gd name="connsiteY5" fmla="*/ 0 h 1823576"/>
              <a:gd name="connsiteX6" fmla="*/ 5264929 w 6888694"/>
              <a:gd name="connsiteY6" fmla="*/ 0 h 1823576"/>
              <a:gd name="connsiteX7" fmla="*/ 6888694 w 6888694"/>
              <a:gd name="connsiteY7" fmla="*/ 0 h 1823576"/>
              <a:gd name="connsiteX8" fmla="*/ 6888694 w 6888694"/>
              <a:gd name="connsiteY8" fmla="*/ 401186 h 1823576"/>
              <a:gd name="connsiteX9" fmla="*/ 6888694 w 6888694"/>
              <a:gd name="connsiteY9" fmla="*/ 875316 h 1823576"/>
              <a:gd name="connsiteX10" fmla="*/ 6888694 w 6888694"/>
              <a:gd name="connsiteY10" fmla="*/ 1276502 h 1823576"/>
              <a:gd name="connsiteX11" fmla="*/ 6888694 w 6888694"/>
              <a:gd name="connsiteY11" fmla="*/ 1823576 h 1823576"/>
              <a:gd name="connsiteX12" fmla="*/ 6042367 w 6888694"/>
              <a:gd name="connsiteY12" fmla="*/ 1823576 h 1823576"/>
              <a:gd name="connsiteX13" fmla="*/ 4920494 w 6888694"/>
              <a:gd name="connsiteY13" fmla="*/ 1823576 h 1823576"/>
              <a:gd name="connsiteX14" fmla="*/ 4005281 w 6888694"/>
              <a:gd name="connsiteY14" fmla="*/ 1823576 h 1823576"/>
              <a:gd name="connsiteX15" fmla="*/ 2883409 w 6888694"/>
              <a:gd name="connsiteY15" fmla="*/ 1823576 h 1823576"/>
              <a:gd name="connsiteX16" fmla="*/ 2037084 w 6888694"/>
              <a:gd name="connsiteY16" fmla="*/ 1823576 h 1823576"/>
              <a:gd name="connsiteX17" fmla="*/ 1259644 w 6888694"/>
              <a:gd name="connsiteY17" fmla="*/ 1823576 h 1823576"/>
              <a:gd name="connsiteX18" fmla="*/ 0 w 6888694"/>
              <a:gd name="connsiteY18" fmla="*/ 1823576 h 1823576"/>
              <a:gd name="connsiteX19" fmla="*/ 0 w 6888694"/>
              <a:gd name="connsiteY19" fmla="*/ 1349445 h 1823576"/>
              <a:gd name="connsiteX20" fmla="*/ 0 w 6888694"/>
              <a:gd name="connsiteY20" fmla="*/ 948258 h 1823576"/>
              <a:gd name="connsiteX21" fmla="*/ 0 w 6888694"/>
              <a:gd name="connsiteY21" fmla="*/ 455894 h 1823576"/>
              <a:gd name="connsiteX22" fmla="*/ 0 w 6888694"/>
              <a:gd name="connsiteY22" fmla="*/ 0 h 1823576"/>
              <a:gd name="connsiteX0" fmla="*/ 0 w 6888694"/>
              <a:gd name="connsiteY0" fmla="*/ 0 h 1823576"/>
              <a:gd name="connsiteX1" fmla="*/ 549716 w 6888694"/>
              <a:gd name="connsiteY1" fmla="*/ 0 h 1823576"/>
              <a:gd name="connsiteX2" fmla="*/ 1121870 w 6888694"/>
              <a:gd name="connsiteY2" fmla="*/ 0 h 1823576"/>
              <a:gd name="connsiteX3" fmla="*/ 2174858 w 6888694"/>
              <a:gd name="connsiteY3" fmla="*/ 0 h 1823576"/>
              <a:gd name="connsiteX4" fmla="*/ 3158956 w 6888694"/>
              <a:gd name="connsiteY4" fmla="*/ 0 h 1823576"/>
              <a:gd name="connsiteX5" fmla="*/ 4143056 w 6888694"/>
              <a:gd name="connsiteY5" fmla="*/ 0 h 1823576"/>
              <a:gd name="connsiteX6" fmla="*/ 5264929 w 6888694"/>
              <a:gd name="connsiteY6" fmla="*/ 0 h 1823576"/>
              <a:gd name="connsiteX7" fmla="*/ 6888694 w 6888694"/>
              <a:gd name="connsiteY7" fmla="*/ 0 h 1823576"/>
              <a:gd name="connsiteX8" fmla="*/ 6888694 w 6888694"/>
              <a:gd name="connsiteY8" fmla="*/ 401186 h 1823576"/>
              <a:gd name="connsiteX9" fmla="*/ 6888694 w 6888694"/>
              <a:gd name="connsiteY9" fmla="*/ 875316 h 1823576"/>
              <a:gd name="connsiteX10" fmla="*/ 6888694 w 6888694"/>
              <a:gd name="connsiteY10" fmla="*/ 1276502 h 1823576"/>
              <a:gd name="connsiteX11" fmla="*/ 6888694 w 6888694"/>
              <a:gd name="connsiteY11" fmla="*/ 1823576 h 1823576"/>
              <a:gd name="connsiteX12" fmla="*/ 6042367 w 6888694"/>
              <a:gd name="connsiteY12" fmla="*/ 1823576 h 1823576"/>
              <a:gd name="connsiteX13" fmla="*/ 4920494 w 6888694"/>
              <a:gd name="connsiteY13" fmla="*/ 1823576 h 1823576"/>
              <a:gd name="connsiteX14" fmla="*/ 4005281 w 6888694"/>
              <a:gd name="connsiteY14" fmla="*/ 1823576 h 1823576"/>
              <a:gd name="connsiteX15" fmla="*/ 2883409 w 6888694"/>
              <a:gd name="connsiteY15" fmla="*/ 1823576 h 1823576"/>
              <a:gd name="connsiteX16" fmla="*/ 2037084 w 6888694"/>
              <a:gd name="connsiteY16" fmla="*/ 1823576 h 1823576"/>
              <a:gd name="connsiteX17" fmla="*/ 1259644 w 6888694"/>
              <a:gd name="connsiteY17" fmla="*/ 1823576 h 1823576"/>
              <a:gd name="connsiteX18" fmla="*/ 0 w 6888694"/>
              <a:gd name="connsiteY18" fmla="*/ 1823576 h 1823576"/>
              <a:gd name="connsiteX19" fmla="*/ 0 w 6888694"/>
              <a:gd name="connsiteY19" fmla="*/ 1349445 h 1823576"/>
              <a:gd name="connsiteX20" fmla="*/ 0 w 6888694"/>
              <a:gd name="connsiteY20" fmla="*/ 948258 h 1823576"/>
              <a:gd name="connsiteX21" fmla="*/ 0 w 6888694"/>
              <a:gd name="connsiteY21" fmla="*/ 455894 h 1823576"/>
              <a:gd name="connsiteX22" fmla="*/ 0 w 6888694"/>
              <a:gd name="connsiteY22" fmla="*/ 0 h 18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88694" h="1823576" fill="none" extrusionOk="0">
                <a:moveTo>
                  <a:pt x="0" y="0"/>
                </a:moveTo>
                <a:cubicBezTo>
                  <a:pt x="211820" y="734"/>
                  <a:pt x="437800" y="-60085"/>
                  <a:pt x="572154" y="0"/>
                </a:cubicBezTo>
                <a:cubicBezTo>
                  <a:pt x="710446" y="30543"/>
                  <a:pt x="906967" y="-5819"/>
                  <a:pt x="1121870" y="0"/>
                </a:cubicBezTo>
                <a:cubicBezTo>
                  <a:pt x="1573824" y="17261"/>
                  <a:pt x="1728084" y="-56232"/>
                  <a:pt x="2174858" y="0"/>
                </a:cubicBezTo>
                <a:cubicBezTo>
                  <a:pt x="2648299" y="-695"/>
                  <a:pt x="2695377" y="1883"/>
                  <a:pt x="3158956" y="0"/>
                </a:cubicBezTo>
                <a:cubicBezTo>
                  <a:pt x="3514713" y="14049"/>
                  <a:pt x="3815077" y="-75567"/>
                  <a:pt x="4143056" y="0"/>
                </a:cubicBezTo>
                <a:cubicBezTo>
                  <a:pt x="4381379" y="77043"/>
                  <a:pt x="4905833" y="80153"/>
                  <a:pt x="5264929" y="0"/>
                </a:cubicBezTo>
                <a:cubicBezTo>
                  <a:pt x="5782301" y="-55331"/>
                  <a:pt x="6203199" y="167792"/>
                  <a:pt x="6888694" y="0"/>
                </a:cubicBezTo>
                <a:cubicBezTo>
                  <a:pt x="6828071" y="148506"/>
                  <a:pt x="6927239" y="307699"/>
                  <a:pt x="6888694" y="401186"/>
                </a:cubicBezTo>
                <a:cubicBezTo>
                  <a:pt x="6920009" y="484923"/>
                  <a:pt x="6881374" y="763151"/>
                  <a:pt x="6888694" y="875316"/>
                </a:cubicBezTo>
                <a:cubicBezTo>
                  <a:pt x="6957354" y="1053024"/>
                  <a:pt x="6852315" y="1110431"/>
                  <a:pt x="6888694" y="1276502"/>
                </a:cubicBezTo>
                <a:cubicBezTo>
                  <a:pt x="7034192" y="1490692"/>
                  <a:pt x="6872019" y="1667230"/>
                  <a:pt x="6888694" y="1823576"/>
                </a:cubicBezTo>
                <a:cubicBezTo>
                  <a:pt x="6468985" y="1909554"/>
                  <a:pt x="6256560" y="1848402"/>
                  <a:pt x="6042367" y="1823576"/>
                </a:cubicBezTo>
                <a:cubicBezTo>
                  <a:pt x="6044021" y="1822301"/>
                  <a:pt x="5316934" y="1592203"/>
                  <a:pt x="4920494" y="1823576"/>
                </a:cubicBezTo>
                <a:cubicBezTo>
                  <a:pt x="4338011" y="1854931"/>
                  <a:pt x="4425047" y="1838844"/>
                  <a:pt x="4005281" y="1823576"/>
                </a:cubicBezTo>
                <a:cubicBezTo>
                  <a:pt x="3559709" y="1714499"/>
                  <a:pt x="3308044" y="1717712"/>
                  <a:pt x="2883409" y="1823576"/>
                </a:cubicBezTo>
                <a:cubicBezTo>
                  <a:pt x="2467499" y="1828720"/>
                  <a:pt x="2414382" y="1835707"/>
                  <a:pt x="2037084" y="1823576"/>
                </a:cubicBezTo>
                <a:cubicBezTo>
                  <a:pt x="1628141" y="1817419"/>
                  <a:pt x="1559649" y="1783265"/>
                  <a:pt x="1259644" y="1823576"/>
                </a:cubicBezTo>
                <a:cubicBezTo>
                  <a:pt x="1076510" y="1769350"/>
                  <a:pt x="442320" y="1668749"/>
                  <a:pt x="0" y="1823576"/>
                </a:cubicBezTo>
                <a:cubicBezTo>
                  <a:pt x="-118575" y="1739117"/>
                  <a:pt x="28746" y="1486187"/>
                  <a:pt x="0" y="1349445"/>
                </a:cubicBezTo>
                <a:cubicBezTo>
                  <a:pt x="16032" y="1104924"/>
                  <a:pt x="67567" y="1052460"/>
                  <a:pt x="0" y="948258"/>
                </a:cubicBezTo>
                <a:cubicBezTo>
                  <a:pt x="-101514" y="767562"/>
                  <a:pt x="74753" y="615210"/>
                  <a:pt x="0" y="455894"/>
                </a:cubicBezTo>
                <a:cubicBezTo>
                  <a:pt x="-12397" y="255213"/>
                  <a:pt x="-10100" y="117341"/>
                  <a:pt x="0" y="0"/>
                </a:cubicBezTo>
                <a:close/>
              </a:path>
              <a:path w="6888694" h="1823576" stroke="0" extrusionOk="0">
                <a:moveTo>
                  <a:pt x="0" y="0"/>
                </a:moveTo>
                <a:cubicBezTo>
                  <a:pt x="203125" y="-17302"/>
                  <a:pt x="306110" y="-12359"/>
                  <a:pt x="439301" y="0"/>
                </a:cubicBezTo>
                <a:cubicBezTo>
                  <a:pt x="572492" y="12359"/>
                  <a:pt x="818831" y="-19731"/>
                  <a:pt x="915211" y="0"/>
                </a:cubicBezTo>
                <a:cubicBezTo>
                  <a:pt x="1261990" y="-3949"/>
                  <a:pt x="1339723" y="-9719"/>
                  <a:pt x="1692649" y="0"/>
                </a:cubicBezTo>
                <a:cubicBezTo>
                  <a:pt x="2036369" y="16683"/>
                  <a:pt x="2253812" y="36714"/>
                  <a:pt x="2814522" y="0"/>
                </a:cubicBezTo>
                <a:cubicBezTo>
                  <a:pt x="3305722" y="-23875"/>
                  <a:pt x="3470085" y="-17582"/>
                  <a:pt x="3729735" y="0"/>
                </a:cubicBezTo>
                <a:cubicBezTo>
                  <a:pt x="3891830" y="7074"/>
                  <a:pt x="4308668" y="47419"/>
                  <a:pt x="4644945" y="0"/>
                </a:cubicBezTo>
                <a:cubicBezTo>
                  <a:pt x="4820498" y="-50693"/>
                  <a:pt x="5500024" y="-7758"/>
                  <a:pt x="5766820" y="0"/>
                </a:cubicBezTo>
                <a:cubicBezTo>
                  <a:pt x="5941196" y="54550"/>
                  <a:pt x="6590570" y="75279"/>
                  <a:pt x="6888694" y="0"/>
                </a:cubicBezTo>
                <a:cubicBezTo>
                  <a:pt x="6840518" y="113490"/>
                  <a:pt x="6850234" y="238213"/>
                  <a:pt x="6888694" y="492365"/>
                </a:cubicBezTo>
                <a:cubicBezTo>
                  <a:pt x="6902206" y="684121"/>
                  <a:pt x="6877453" y="820111"/>
                  <a:pt x="6888694" y="911787"/>
                </a:cubicBezTo>
                <a:cubicBezTo>
                  <a:pt x="6844265" y="1001302"/>
                  <a:pt x="6977658" y="1186666"/>
                  <a:pt x="6888694" y="1331209"/>
                </a:cubicBezTo>
                <a:cubicBezTo>
                  <a:pt x="6856208" y="1501037"/>
                  <a:pt x="6913474" y="1556620"/>
                  <a:pt x="6888694" y="1823576"/>
                </a:cubicBezTo>
                <a:cubicBezTo>
                  <a:pt x="6486537" y="1868776"/>
                  <a:pt x="6211117" y="1713601"/>
                  <a:pt x="5835707" y="1823576"/>
                </a:cubicBezTo>
                <a:cubicBezTo>
                  <a:pt x="5682496" y="1763877"/>
                  <a:pt x="5344790" y="1822234"/>
                  <a:pt x="4713833" y="1823576"/>
                </a:cubicBezTo>
                <a:cubicBezTo>
                  <a:pt x="4482820" y="1845659"/>
                  <a:pt x="4429755" y="1800865"/>
                  <a:pt x="4130459" y="1823576"/>
                </a:cubicBezTo>
                <a:cubicBezTo>
                  <a:pt x="3874517" y="1822730"/>
                  <a:pt x="3767424" y="1816581"/>
                  <a:pt x="3591960" y="1823576"/>
                </a:cubicBezTo>
                <a:cubicBezTo>
                  <a:pt x="3026678" y="1817287"/>
                  <a:pt x="3007214" y="1836872"/>
                  <a:pt x="2745635" y="1823576"/>
                </a:cubicBezTo>
                <a:cubicBezTo>
                  <a:pt x="2554035" y="1829379"/>
                  <a:pt x="2240209" y="1856315"/>
                  <a:pt x="1761536" y="1823576"/>
                </a:cubicBezTo>
                <a:cubicBezTo>
                  <a:pt x="1527115" y="1743293"/>
                  <a:pt x="585428" y="1905183"/>
                  <a:pt x="0" y="1823576"/>
                </a:cubicBezTo>
                <a:cubicBezTo>
                  <a:pt x="42578" y="1677304"/>
                  <a:pt x="75877" y="1499278"/>
                  <a:pt x="0" y="1367681"/>
                </a:cubicBezTo>
                <a:cubicBezTo>
                  <a:pt x="113991" y="1214717"/>
                  <a:pt x="28043" y="1055788"/>
                  <a:pt x="0" y="948258"/>
                </a:cubicBezTo>
                <a:cubicBezTo>
                  <a:pt x="-8751" y="851523"/>
                  <a:pt x="52858" y="719245"/>
                  <a:pt x="0" y="528836"/>
                </a:cubicBezTo>
                <a:cubicBezTo>
                  <a:pt x="29875" y="273814"/>
                  <a:pt x="92749" y="120834"/>
                  <a:pt x="0" y="0"/>
                </a:cubicBezTo>
                <a:close/>
              </a:path>
              <a:path w="6888694" h="1823576" fill="none" stroke="0" extrusionOk="0">
                <a:moveTo>
                  <a:pt x="0" y="0"/>
                </a:moveTo>
                <a:cubicBezTo>
                  <a:pt x="559907" y="17759"/>
                  <a:pt x="736457" y="-30440"/>
                  <a:pt x="1121870" y="0"/>
                </a:cubicBezTo>
                <a:cubicBezTo>
                  <a:pt x="1610914" y="-29006"/>
                  <a:pt x="1729927" y="-4536"/>
                  <a:pt x="2174858" y="0"/>
                </a:cubicBezTo>
                <a:cubicBezTo>
                  <a:pt x="2583774" y="-27593"/>
                  <a:pt x="2738247" y="3552"/>
                  <a:pt x="3158956" y="0"/>
                </a:cubicBezTo>
                <a:cubicBezTo>
                  <a:pt x="3540812" y="-27616"/>
                  <a:pt x="3789434" y="-4123"/>
                  <a:pt x="4143056" y="0"/>
                </a:cubicBezTo>
                <a:cubicBezTo>
                  <a:pt x="4530485" y="-31115"/>
                  <a:pt x="4864398" y="12731"/>
                  <a:pt x="5264929" y="0"/>
                </a:cubicBezTo>
                <a:cubicBezTo>
                  <a:pt x="5696413" y="50318"/>
                  <a:pt x="6181581" y="23531"/>
                  <a:pt x="6888694" y="0"/>
                </a:cubicBezTo>
                <a:cubicBezTo>
                  <a:pt x="6832136" y="110941"/>
                  <a:pt x="6923326" y="323370"/>
                  <a:pt x="6888694" y="401186"/>
                </a:cubicBezTo>
                <a:cubicBezTo>
                  <a:pt x="6882311" y="534970"/>
                  <a:pt x="6925534" y="694768"/>
                  <a:pt x="6888694" y="875316"/>
                </a:cubicBezTo>
                <a:cubicBezTo>
                  <a:pt x="6885958" y="1035609"/>
                  <a:pt x="6883631" y="1111991"/>
                  <a:pt x="6888694" y="1276502"/>
                </a:cubicBezTo>
                <a:cubicBezTo>
                  <a:pt x="6959280" y="1474825"/>
                  <a:pt x="6881792" y="1684649"/>
                  <a:pt x="6888694" y="1823576"/>
                </a:cubicBezTo>
                <a:cubicBezTo>
                  <a:pt x="6487917" y="1821617"/>
                  <a:pt x="6228244" y="1790392"/>
                  <a:pt x="6042367" y="1823576"/>
                </a:cubicBezTo>
                <a:cubicBezTo>
                  <a:pt x="5838686" y="1971967"/>
                  <a:pt x="5477081" y="1857524"/>
                  <a:pt x="4920494" y="1823576"/>
                </a:cubicBezTo>
                <a:cubicBezTo>
                  <a:pt x="4373763" y="1837828"/>
                  <a:pt x="4400526" y="1806968"/>
                  <a:pt x="4005281" y="1823576"/>
                </a:cubicBezTo>
                <a:cubicBezTo>
                  <a:pt x="3727159" y="1817751"/>
                  <a:pt x="3612176" y="1838381"/>
                  <a:pt x="3455564" y="1823576"/>
                </a:cubicBezTo>
                <a:cubicBezTo>
                  <a:pt x="3276998" y="1832273"/>
                  <a:pt x="3093907" y="1847248"/>
                  <a:pt x="2883409" y="1823576"/>
                </a:cubicBezTo>
                <a:cubicBezTo>
                  <a:pt x="2729400" y="1832923"/>
                  <a:pt x="2661501" y="1843349"/>
                  <a:pt x="2460247" y="1823576"/>
                </a:cubicBezTo>
                <a:cubicBezTo>
                  <a:pt x="2251508" y="1816146"/>
                  <a:pt x="2148624" y="1839285"/>
                  <a:pt x="2037084" y="1823576"/>
                </a:cubicBezTo>
                <a:cubicBezTo>
                  <a:pt x="1661526" y="1794680"/>
                  <a:pt x="1515783" y="1801699"/>
                  <a:pt x="1259644" y="1823576"/>
                </a:cubicBezTo>
                <a:cubicBezTo>
                  <a:pt x="1006841" y="1836764"/>
                  <a:pt x="441979" y="1896049"/>
                  <a:pt x="0" y="1823576"/>
                </a:cubicBezTo>
                <a:cubicBezTo>
                  <a:pt x="-39266" y="1757318"/>
                  <a:pt x="-40908" y="1642817"/>
                  <a:pt x="0" y="1349445"/>
                </a:cubicBezTo>
                <a:cubicBezTo>
                  <a:pt x="13658" y="1134442"/>
                  <a:pt x="33652" y="1095949"/>
                  <a:pt x="0" y="948258"/>
                </a:cubicBezTo>
                <a:cubicBezTo>
                  <a:pt x="-64317" y="826967"/>
                  <a:pt x="2081" y="671999"/>
                  <a:pt x="0" y="455894"/>
                </a:cubicBezTo>
                <a:cubicBezTo>
                  <a:pt x="-38789" y="251982"/>
                  <a:pt x="-36896" y="164146"/>
                  <a:pt x="0" y="0"/>
                </a:cubicBezTo>
                <a:close/>
              </a:path>
              <a:path w="6888694" h="1823576" fill="none" stroke="0" extrusionOk="0">
                <a:moveTo>
                  <a:pt x="0" y="0"/>
                </a:moveTo>
                <a:cubicBezTo>
                  <a:pt x="218810" y="28490"/>
                  <a:pt x="411637" y="22957"/>
                  <a:pt x="583372" y="0"/>
                </a:cubicBezTo>
                <a:cubicBezTo>
                  <a:pt x="755107" y="-22957"/>
                  <a:pt x="889853" y="-17202"/>
                  <a:pt x="1121870" y="0"/>
                </a:cubicBezTo>
                <a:cubicBezTo>
                  <a:pt x="1619344" y="-3958"/>
                  <a:pt x="1759699" y="-37874"/>
                  <a:pt x="2174858" y="0"/>
                </a:cubicBezTo>
                <a:cubicBezTo>
                  <a:pt x="2635872" y="-3773"/>
                  <a:pt x="2719408" y="17942"/>
                  <a:pt x="3158956" y="0"/>
                </a:cubicBezTo>
                <a:cubicBezTo>
                  <a:pt x="3641163" y="4230"/>
                  <a:pt x="3837808" y="-71225"/>
                  <a:pt x="4143056" y="0"/>
                </a:cubicBezTo>
                <a:cubicBezTo>
                  <a:pt x="4628127" y="-45397"/>
                  <a:pt x="4830680" y="-39280"/>
                  <a:pt x="5264929" y="0"/>
                </a:cubicBezTo>
                <a:cubicBezTo>
                  <a:pt x="5781688" y="10819"/>
                  <a:pt x="6298553" y="-182799"/>
                  <a:pt x="6888694" y="0"/>
                </a:cubicBezTo>
                <a:cubicBezTo>
                  <a:pt x="6806668" y="101322"/>
                  <a:pt x="6908766" y="323764"/>
                  <a:pt x="6888694" y="401186"/>
                </a:cubicBezTo>
                <a:cubicBezTo>
                  <a:pt x="6923018" y="457280"/>
                  <a:pt x="6889381" y="735758"/>
                  <a:pt x="6888694" y="875316"/>
                </a:cubicBezTo>
                <a:cubicBezTo>
                  <a:pt x="6884428" y="1048564"/>
                  <a:pt x="6854148" y="1116155"/>
                  <a:pt x="6888694" y="1276502"/>
                </a:cubicBezTo>
                <a:cubicBezTo>
                  <a:pt x="6974668" y="1452153"/>
                  <a:pt x="6878568" y="1702259"/>
                  <a:pt x="6888694" y="1823576"/>
                </a:cubicBezTo>
                <a:cubicBezTo>
                  <a:pt x="6488028" y="1924651"/>
                  <a:pt x="6186819" y="1892874"/>
                  <a:pt x="6042367" y="1823576"/>
                </a:cubicBezTo>
                <a:cubicBezTo>
                  <a:pt x="5830371" y="1871978"/>
                  <a:pt x="5451432" y="1729188"/>
                  <a:pt x="4920494" y="1823576"/>
                </a:cubicBezTo>
                <a:cubicBezTo>
                  <a:pt x="4344786" y="1848153"/>
                  <a:pt x="4404226" y="1817787"/>
                  <a:pt x="4005281" y="1823576"/>
                </a:cubicBezTo>
                <a:cubicBezTo>
                  <a:pt x="3576893" y="1871448"/>
                  <a:pt x="3390879" y="1746973"/>
                  <a:pt x="2883409" y="1823576"/>
                </a:cubicBezTo>
                <a:cubicBezTo>
                  <a:pt x="2455694" y="1807777"/>
                  <a:pt x="2390640" y="1825514"/>
                  <a:pt x="2037084" y="1823576"/>
                </a:cubicBezTo>
                <a:cubicBezTo>
                  <a:pt x="1669997" y="1847026"/>
                  <a:pt x="1577172" y="1805043"/>
                  <a:pt x="1259644" y="1823576"/>
                </a:cubicBezTo>
                <a:cubicBezTo>
                  <a:pt x="993356" y="1874265"/>
                  <a:pt x="398037" y="1706064"/>
                  <a:pt x="0" y="1823576"/>
                </a:cubicBezTo>
                <a:cubicBezTo>
                  <a:pt x="-44248" y="1757068"/>
                  <a:pt x="-100317" y="1540049"/>
                  <a:pt x="0" y="1349445"/>
                </a:cubicBezTo>
                <a:cubicBezTo>
                  <a:pt x="19490" y="1116001"/>
                  <a:pt x="55429" y="1057671"/>
                  <a:pt x="0" y="948258"/>
                </a:cubicBezTo>
                <a:cubicBezTo>
                  <a:pt x="-108178" y="823708"/>
                  <a:pt x="29076" y="655407"/>
                  <a:pt x="0" y="455894"/>
                </a:cubicBezTo>
                <a:cubicBezTo>
                  <a:pt x="-13760" y="214172"/>
                  <a:pt x="20510" y="136064"/>
                  <a:pt x="0" y="0"/>
                </a:cubicBezTo>
                <a:close/>
              </a:path>
              <a:path w="6888694" h="1823576" fill="none" stroke="0" extrusionOk="0">
                <a:moveTo>
                  <a:pt x="0" y="0"/>
                </a:moveTo>
                <a:cubicBezTo>
                  <a:pt x="271540" y="-5387"/>
                  <a:pt x="297314" y="7104"/>
                  <a:pt x="549716" y="0"/>
                </a:cubicBezTo>
                <a:cubicBezTo>
                  <a:pt x="784620" y="-20006"/>
                  <a:pt x="1006537" y="4877"/>
                  <a:pt x="1121870" y="0"/>
                </a:cubicBezTo>
                <a:cubicBezTo>
                  <a:pt x="1587411" y="13395"/>
                  <a:pt x="1733832" y="-10091"/>
                  <a:pt x="2174858" y="0"/>
                </a:cubicBezTo>
                <a:cubicBezTo>
                  <a:pt x="2635082" y="15511"/>
                  <a:pt x="2697012" y="5874"/>
                  <a:pt x="3158956" y="0"/>
                </a:cubicBezTo>
                <a:cubicBezTo>
                  <a:pt x="3561970" y="49138"/>
                  <a:pt x="3767834" y="-85599"/>
                  <a:pt x="4143056" y="0"/>
                </a:cubicBezTo>
                <a:cubicBezTo>
                  <a:pt x="4510530" y="42508"/>
                  <a:pt x="4877290" y="-30709"/>
                  <a:pt x="5264929" y="0"/>
                </a:cubicBezTo>
                <a:cubicBezTo>
                  <a:pt x="5560040" y="-312795"/>
                  <a:pt x="6179382" y="28265"/>
                  <a:pt x="6888694" y="0"/>
                </a:cubicBezTo>
                <a:cubicBezTo>
                  <a:pt x="6828898" y="148408"/>
                  <a:pt x="6948479" y="341913"/>
                  <a:pt x="6888694" y="401186"/>
                </a:cubicBezTo>
                <a:cubicBezTo>
                  <a:pt x="6859417" y="494534"/>
                  <a:pt x="6889293" y="732593"/>
                  <a:pt x="6888694" y="875316"/>
                </a:cubicBezTo>
                <a:cubicBezTo>
                  <a:pt x="6940919" y="1042412"/>
                  <a:pt x="6833358" y="1084187"/>
                  <a:pt x="6888694" y="1276502"/>
                </a:cubicBezTo>
                <a:cubicBezTo>
                  <a:pt x="7012987" y="1446933"/>
                  <a:pt x="6896400" y="1694627"/>
                  <a:pt x="6888694" y="1823576"/>
                </a:cubicBezTo>
                <a:cubicBezTo>
                  <a:pt x="6541116" y="1853913"/>
                  <a:pt x="6244254" y="1855147"/>
                  <a:pt x="6042367" y="1823576"/>
                </a:cubicBezTo>
                <a:cubicBezTo>
                  <a:pt x="5876292" y="1978925"/>
                  <a:pt x="5407116" y="1712814"/>
                  <a:pt x="4920494" y="1823576"/>
                </a:cubicBezTo>
                <a:cubicBezTo>
                  <a:pt x="4338635" y="1831813"/>
                  <a:pt x="4440446" y="1809471"/>
                  <a:pt x="4005281" y="1823576"/>
                </a:cubicBezTo>
                <a:cubicBezTo>
                  <a:pt x="3660601" y="1709340"/>
                  <a:pt x="3232127" y="1807714"/>
                  <a:pt x="2883409" y="1823576"/>
                </a:cubicBezTo>
                <a:cubicBezTo>
                  <a:pt x="2459091" y="1830020"/>
                  <a:pt x="2413130" y="1848672"/>
                  <a:pt x="2037084" y="1823576"/>
                </a:cubicBezTo>
                <a:cubicBezTo>
                  <a:pt x="1641681" y="1805903"/>
                  <a:pt x="1576069" y="1802207"/>
                  <a:pt x="1259644" y="1823576"/>
                </a:cubicBezTo>
                <a:cubicBezTo>
                  <a:pt x="1018535" y="1987245"/>
                  <a:pt x="340328" y="1817815"/>
                  <a:pt x="0" y="1823576"/>
                </a:cubicBezTo>
                <a:cubicBezTo>
                  <a:pt x="-81786" y="1775376"/>
                  <a:pt x="-72760" y="1557192"/>
                  <a:pt x="0" y="1349445"/>
                </a:cubicBezTo>
                <a:cubicBezTo>
                  <a:pt x="7673" y="1100887"/>
                  <a:pt x="47730" y="1053022"/>
                  <a:pt x="0" y="948258"/>
                </a:cubicBezTo>
                <a:cubicBezTo>
                  <a:pt x="-97735" y="791938"/>
                  <a:pt x="61230" y="636781"/>
                  <a:pt x="0" y="455894"/>
                </a:cubicBezTo>
                <a:cubicBezTo>
                  <a:pt x="-10645" y="264307"/>
                  <a:pt x="25799" y="129010"/>
                  <a:pt x="0" y="0"/>
                </a:cubicBezTo>
                <a:close/>
              </a:path>
              <a:path w="6888694" h="1823576" fill="none" stroke="0" extrusionOk="0">
                <a:moveTo>
                  <a:pt x="0" y="0"/>
                </a:moveTo>
                <a:cubicBezTo>
                  <a:pt x="154211" y="-25604"/>
                  <a:pt x="421160" y="-20218"/>
                  <a:pt x="572154" y="0"/>
                </a:cubicBezTo>
                <a:cubicBezTo>
                  <a:pt x="742891" y="35055"/>
                  <a:pt x="915997" y="-13669"/>
                  <a:pt x="1121870" y="0"/>
                </a:cubicBezTo>
                <a:cubicBezTo>
                  <a:pt x="1570216" y="5033"/>
                  <a:pt x="1723758" y="-13581"/>
                  <a:pt x="2174858" y="0"/>
                </a:cubicBezTo>
                <a:cubicBezTo>
                  <a:pt x="2633909" y="-2688"/>
                  <a:pt x="2700778" y="10623"/>
                  <a:pt x="3158956" y="0"/>
                </a:cubicBezTo>
                <a:cubicBezTo>
                  <a:pt x="3531028" y="18053"/>
                  <a:pt x="3807720" y="-93382"/>
                  <a:pt x="4143056" y="0"/>
                </a:cubicBezTo>
                <a:cubicBezTo>
                  <a:pt x="4375902" y="18279"/>
                  <a:pt x="4833149" y="45293"/>
                  <a:pt x="5264929" y="0"/>
                </a:cubicBezTo>
                <a:cubicBezTo>
                  <a:pt x="5732464" y="-57494"/>
                  <a:pt x="6191661" y="117271"/>
                  <a:pt x="6888694" y="0"/>
                </a:cubicBezTo>
                <a:cubicBezTo>
                  <a:pt x="6818663" y="148773"/>
                  <a:pt x="6942825" y="318926"/>
                  <a:pt x="6888694" y="401186"/>
                </a:cubicBezTo>
                <a:cubicBezTo>
                  <a:pt x="6890895" y="482600"/>
                  <a:pt x="6891272" y="769763"/>
                  <a:pt x="6888694" y="875316"/>
                </a:cubicBezTo>
                <a:cubicBezTo>
                  <a:pt x="6960341" y="1061318"/>
                  <a:pt x="6852365" y="1128444"/>
                  <a:pt x="6888694" y="1276502"/>
                </a:cubicBezTo>
                <a:cubicBezTo>
                  <a:pt x="7019108" y="1478615"/>
                  <a:pt x="6876827" y="1673391"/>
                  <a:pt x="6888694" y="1823576"/>
                </a:cubicBezTo>
                <a:cubicBezTo>
                  <a:pt x="6513233" y="1867646"/>
                  <a:pt x="6245179" y="1814949"/>
                  <a:pt x="6042367" y="1823576"/>
                </a:cubicBezTo>
                <a:cubicBezTo>
                  <a:pt x="5947984" y="1860423"/>
                  <a:pt x="5260724" y="1590492"/>
                  <a:pt x="4920494" y="1823576"/>
                </a:cubicBezTo>
                <a:cubicBezTo>
                  <a:pt x="4333537" y="1850069"/>
                  <a:pt x="4418382" y="1811233"/>
                  <a:pt x="4005281" y="1823576"/>
                </a:cubicBezTo>
                <a:cubicBezTo>
                  <a:pt x="3618686" y="1708603"/>
                  <a:pt x="3210397" y="1788395"/>
                  <a:pt x="2883409" y="1823576"/>
                </a:cubicBezTo>
                <a:cubicBezTo>
                  <a:pt x="2461244" y="1829591"/>
                  <a:pt x="2410985" y="1836514"/>
                  <a:pt x="2037084" y="1823576"/>
                </a:cubicBezTo>
                <a:cubicBezTo>
                  <a:pt x="1633679" y="1831763"/>
                  <a:pt x="1563680" y="1794913"/>
                  <a:pt x="1259644" y="1823576"/>
                </a:cubicBezTo>
                <a:cubicBezTo>
                  <a:pt x="1025940" y="1918105"/>
                  <a:pt x="330094" y="1736194"/>
                  <a:pt x="0" y="1823576"/>
                </a:cubicBezTo>
                <a:cubicBezTo>
                  <a:pt x="-98611" y="1763976"/>
                  <a:pt x="-11611" y="1516260"/>
                  <a:pt x="0" y="1349445"/>
                </a:cubicBezTo>
                <a:cubicBezTo>
                  <a:pt x="11697" y="1093421"/>
                  <a:pt x="50294" y="1053075"/>
                  <a:pt x="0" y="948258"/>
                </a:cubicBezTo>
                <a:cubicBezTo>
                  <a:pt x="-82990" y="810594"/>
                  <a:pt x="67255" y="638839"/>
                  <a:pt x="0" y="455894"/>
                </a:cubicBezTo>
                <a:cubicBezTo>
                  <a:pt x="-13531" y="247672"/>
                  <a:pt x="-1828" y="1238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8694"/>
                      <a:gd name="connsiteY0" fmla="*/ 0 h 1823576"/>
                      <a:gd name="connsiteX1" fmla="*/ 572154 w 6888694"/>
                      <a:gd name="connsiteY1" fmla="*/ 0 h 1823576"/>
                      <a:gd name="connsiteX2" fmla="*/ 1121870 w 6888694"/>
                      <a:gd name="connsiteY2" fmla="*/ 0 h 1823576"/>
                      <a:gd name="connsiteX3" fmla="*/ 2174858 w 6888694"/>
                      <a:gd name="connsiteY3" fmla="*/ 0 h 1823576"/>
                      <a:gd name="connsiteX4" fmla="*/ 3158956 w 6888694"/>
                      <a:gd name="connsiteY4" fmla="*/ 0 h 1823576"/>
                      <a:gd name="connsiteX5" fmla="*/ 4143056 w 6888694"/>
                      <a:gd name="connsiteY5" fmla="*/ 0 h 1823576"/>
                      <a:gd name="connsiteX6" fmla="*/ 5264929 w 6888694"/>
                      <a:gd name="connsiteY6" fmla="*/ 0 h 1823576"/>
                      <a:gd name="connsiteX7" fmla="*/ 6888694 w 6888694"/>
                      <a:gd name="connsiteY7" fmla="*/ 0 h 1823576"/>
                      <a:gd name="connsiteX8" fmla="*/ 6888694 w 6888694"/>
                      <a:gd name="connsiteY8" fmla="*/ 401186 h 1823576"/>
                      <a:gd name="connsiteX9" fmla="*/ 6888694 w 6888694"/>
                      <a:gd name="connsiteY9" fmla="*/ 875316 h 1823576"/>
                      <a:gd name="connsiteX10" fmla="*/ 6888694 w 6888694"/>
                      <a:gd name="connsiteY10" fmla="*/ 1276502 h 1823576"/>
                      <a:gd name="connsiteX11" fmla="*/ 6888694 w 6888694"/>
                      <a:gd name="connsiteY11" fmla="*/ 1823576 h 1823576"/>
                      <a:gd name="connsiteX12" fmla="*/ 6042367 w 6888694"/>
                      <a:gd name="connsiteY12" fmla="*/ 1823576 h 1823576"/>
                      <a:gd name="connsiteX13" fmla="*/ 4920494 w 6888694"/>
                      <a:gd name="connsiteY13" fmla="*/ 1823576 h 1823576"/>
                      <a:gd name="connsiteX14" fmla="*/ 4005281 w 6888694"/>
                      <a:gd name="connsiteY14" fmla="*/ 1823576 h 1823576"/>
                      <a:gd name="connsiteX15" fmla="*/ 2883409 w 6888694"/>
                      <a:gd name="connsiteY15" fmla="*/ 1823576 h 1823576"/>
                      <a:gd name="connsiteX16" fmla="*/ 2037084 w 6888694"/>
                      <a:gd name="connsiteY16" fmla="*/ 1823576 h 1823576"/>
                      <a:gd name="connsiteX17" fmla="*/ 1259644 w 6888694"/>
                      <a:gd name="connsiteY17" fmla="*/ 1823576 h 1823576"/>
                      <a:gd name="connsiteX18" fmla="*/ 0 w 6888694"/>
                      <a:gd name="connsiteY18" fmla="*/ 1823576 h 1823576"/>
                      <a:gd name="connsiteX19" fmla="*/ 0 w 6888694"/>
                      <a:gd name="connsiteY19" fmla="*/ 1349445 h 1823576"/>
                      <a:gd name="connsiteX20" fmla="*/ 0 w 6888694"/>
                      <a:gd name="connsiteY20" fmla="*/ 948258 h 1823576"/>
                      <a:gd name="connsiteX21" fmla="*/ 0 w 6888694"/>
                      <a:gd name="connsiteY21" fmla="*/ 455894 h 1823576"/>
                      <a:gd name="connsiteX22" fmla="*/ 0 w 6888694"/>
                      <a:gd name="connsiteY22" fmla="*/ 0 h 1823576"/>
                      <a:gd name="connsiteX0" fmla="*/ 0 w 6888694"/>
                      <a:gd name="connsiteY0" fmla="*/ 0 h 1823576"/>
                      <a:gd name="connsiteX1" fmla="*/ 915211 w 6888694"/>
                      <a:gd name="connsiteY1" fmla="*/ 0 h 1823576"/>
                      <a:gd name="connsiteX2" fmla="*/ 1692649 w 6888694"/>
                      <a:gd name="connsiteY2" fmla="*/ 0 h 1823576"/>
                      <a:gd name="connsiteX3" fmla="*/ 2814522 w 6888694"/>
                      <a:gd name="connsiteY3" fmla="*/ 0 h 1823576"/>
                      <a:gd name="connsiteX4" fmla="*/ 3729735 w 6888694"/>
                      <a:gd name="connsiteY4" fmla="*/ 0 h 1823576"/>
                      <a:gd name="connsiteX5" fmla="*/ 4644945 w 6888694"/>
                      <a:gd name="connsiteY5" fmla="*/ 0 h 1823576"/>
                      <a:gd name="connsiteX6" fmla="*/ 5766820 w 6888694"/>
                      <a:gd name="connsiteY6" fmla="*/ 0 h 1823576"/>
                      <a:gd name="connsiteX7" fmla="*/ 6888694 w 6888694"/>
                      <a:gd name="connsiteY7" fmla="*/ 0 h 1823576"/>
                      <a:gd name="connsiteX8" fmla="*/ 6888694 w 6888694"/>
                      <a:gd name="connsiteY8" fmla="*/ 492365 h 1823576"/>
                      <a:gd name="connsiteX9" fmla="*/ 6888694 w 6888694"/>
                      <a:gd name="connsiteY9" fmla="*/ 911787 h 1823576"/>
                      <a:gd name="connsiteX10" fmla="*/ 6888694 w 6888694"/>
                      <a:gd name="connsiteY10" fmla="*/ 1331209 h 1823576"/>
                      <a:gd name="connsiteX11" fmla="*/ 6888694 w 6888694"/>
                      <a:gd name="connsiteY11" fmla="*/ 1823576 h 1823576"/>
                      <a:gd name="connsiteX12" fmla="*/ 5835707 w 6888694"/>
                      <a:gd name="connsiteY12" fmla="*/ 1823576 h 1823576"/>
                      <a:gd name="connsiteX13" fmla="*/ 4713833 w 6888694"/>
                      <a:gd name="connsiteY13" fmla="*/ 1823576 h 1823576"/>
                      <a:gd name="connsiteX14" fmla="*/ 4130459 w 6888694"/>
                      <a:gd name="connsiteY14" fmla="*/ 1823576 h 1823576"/>
                      <a:gd name="connsiteX15" fmla="*/ 3591960 w 6888694"/>
                      <a:gd name="connsiteY15" fmla="*/ 1823576 h 1823576"/>
                      <a:gd name="connsiteX16" fmla="*/ 2745635 w 6888694"/>
                      <a:gd name="connsiteY16" fmla="*/ 1823576 h 1823576"/>
                      <a:gd name="connsiteX17" fmla="*/ 1761536 w 6888694"/>
                      <a:gd name="connsiteY17" fmla="*/ 1823576 h 1823576"/>
                      <a:gd name="connsiteX18" fmla="*/ 0 w 6888694"/>
                      <a:gd name="connsiteY18" fmla="*/ 1823576 h 1823576"/>
                      <a:gd name="connsiteX19" fmla="*/ 0 w 6888694"/>
                      <a:gd name="connsiteY19" fmla="*/ 1367681 h 1823576"/>
                      <a:gd name="connsiteX20" fmla="*/ 0 w 6888694"/>
                      <a:gd name="connsiteY20" fmla="*/ 948258 h 1823576"/>
                      <a:gd name="connsiteX21" fmla="*/ 0 w 6888694"/>
                      <a:gd name="connsiteY21" fmla="*/ 528836 h 1823576"/>
                      <a:gd name="connsiteX22" fmla="*/ 0 w 6888694"/>
                      <a:gd name="connsiteY22" fmla="*/ 0 h 1823576"/>
                      <a:gd name="connsiteX0" fmla="*/ 0 w 6888694"/>
                      <a:gd name="connsiteY0" fmla="*/ 0 h 1823576"/>
                      <a:gd name="connsiteX1" fmla="*/ 1121870 w 6888694"/>
                      <a:gd name="connsiteY1" fmla="*/ 0 h 1823576"/>
                      <a:gd name="connsiteX2" fmla="*/ 2174858 w 6888694"/>
                      <a:gd name="connsiteY2" fmla="*/ 0 h 1823576"/>
                      <a:gd name="connsiteX3" fmla="*/ 3158956 w 6888694"/>
                      <a:gd name="connsiteY3" fmla="*/ 0 h 1823576"/>
                      <a:gd name="connsiteX4" fmla="*/ 4143056 w 6888694"/>
                      <a:gd name="connsiteY4" fmla="*/ 0 h 1823576"/>
                      <a:gd name="connsiteX5" fmla="*/ 5264929 w 6888694"/>
                      <a:gd name="connsiteY5" fmla="*/ 0 h 1823576"/>
                      <a:gd name="connsiteX6" fmla="*/ 6888694 w 6888694"/>
                      <a:gd name="connsiteY6" fmla="*/ 0 h 1823576"/>
                      <a:gd name="connsiteX7" fmla="*/ 6888694 w 6888694"/>
                      <a:gd name="connsiteY7" fmla="*/ 401186 h 1823576"/>
                      <a:gd name="connsiteX8" fmla="*/ 6888694 w 6888694"/>
                      <a:gd name="connsiteY8" fmla="*/ 875316 h 1823576"/>
                      <a:gd name="connsiteX9" fmla="*/ 6888694 w 6888694"/>
                      <a:gd name="connsiteY9" fmla="*/ 1276502 h 1823576"/>
                      <a:gd name="connsiteX10" fmla="*/ 6888694 w 6888694"/>
                      <a:gd name="connsiteY10" fmla="*/ 1823576 h 1823576"/>
                      <a:gd name="connsiteX11" fmla="*/ 6042367 w 6888694"/>
                      <a:gd name="connsiteY11" fmla="*/ 1823576 h 1823576"/>
                      <a:gd name="connsiteX12" fmla="*/ 4920494 w 6888694"/>
                      <a:gd name="connsiteY12" fmla="*/ 1823576 h 1823576"/>
                      <a:gd name="connsiteX13" fmla="*/ 4005281 w 6888694"/>
                      <a:gd name="connsiteY13" fmla="*/ 1823576 h 1823576"/>
                      <a:gd name="connsiteX14" fmla="*/ 3455564 w 6888694"/>
                      <a:gd name="connsiteY14" fmla="*/ 1823576 h 1823576"/>
                      <a:gd name="connsiteX15" fmla="*/ 2883409 w 6888694"/>
                      <a:gd name="connsiteY15" fmla="*/ 1823576 h 1823576"/>
                      <a:gd name="connsiteX16" fmla="*/ 2460247 w 6888694"/>
                      <a:gd name="connsiteY16" fmla="*/ 1823576 h 1823576"/>
                      <a:gd name="connsiteX17" fmla="*/ 2037084 w 6888694"/>
                      <a:gd name="connsiteY17" fmla="*/ 1823576 h 1823576"/>
                      <a:gd name="connsiteX18" fmla="*/ 1259644 w 6888694"/>
                      <a:gd name="connsiteY18" fmla="*/ 1823576 h 1823576"/>
                      <a:gd name="connsiteX19" fmla="*/ 0 w 6888694"/>
                      <a:gd name="connsiteY19" fmla="*/ 1823576 h 1823576"/>
                      <a:gd name="connsiteX20" fmla="*/ 0 w 6888694"/>
                      <a:gd name="connsiteY20" fmla="*/ 1349445 h 1823576"/>
                      <a:gd name="connsiteX21" fmla="*/ 0 w 6888694"/>
                      <a:gd name="connsiteY21" fmla="*/ 948258 h 1823576"/>
                      <a:gd name="connsiteX22" fmla="*/ 0 w 6888694"/>
                      <a:gd name="connsiteY22" fmla="*/ 455894 h 1823576"/>
                      <a:gd name="connsiteX23" fmla="*/ 0 w 6888694"/>
                      <a:gd name="connsiteY23" fmla="*/ 0 h 1823576"/>
                      <a:gd name="connsiteX0" fmla="*/ 0 w 6888694"/>
                      <a:gd name="connsiteY0" fmla="*/ 0 h 1823576"/>
                      <a:gd name="connsiteX1" fmla="*/ 1121870 w 6888694"/>
                      <a:gd name="connsiteY1" fmla="*/ 0 h 1823576"/>
                      <a:gd name="connsiteX2" fmla="*/ 2174858 w 6888694"/>
                      <a:gd name="connsiteY2" fmla="*/ 0 h 1823576"/>
                      <a:gd name="connsiteX3" fmla="*/ 3158956 w 6888694"/>
                      <a:gd name="connsiteY3" fmla="*/ 0 h 1823576"/>
                      <a:gd name="connsiteX4" fmla="*/ 4143056 w 6888694"/>
                      <a:gd name="connsiteY4" fmla="*/ 0 h 1823576"/>
                      <a:gd name="connsiteX5" fmla="*/ 5264929 w 6888694"/>
                      <a:gd name="connsiteY5" fmla="*/ 0 h 1823576"/>
                      <a:gd name="connsiteX6" fmla="*/ 6888694 w 6888694"/>
                      <a:gd name="connsiteY6" fmla="*/ 0 h 1823576"/>
                      <a:gd name="connsiteX7" fmla="*/ 6888694 w 6888694"/>
                      <a:gd name="connsiteY7" fmla="*/ 401186 h 1823576"/>
                      <a:gd name="connsiteX8" fmla="*/ 6888694 w 6888694"/>
                      <a:gd name="connsiteY8" fmla="*/ 875316 h 1823576"/>
                      <a:gd name="connsiteX9" fmla="*/ 6888694 w 6888694"/>
                      <a:gd name="connsiteY9" fmla="*/ 1276502 h 1823576"/>
                      <a:gd name="connsiteX10" fmla="*/ 6888694 w 6888694"/>
                      <a:gd name="connsiteY10" fmla="*/ 1823576 h 1823576"/>
                      <a:gd name="connsiteX11" fmla="*/ 6042367 w 6888694"/>
                      <a:gd name="connsiteY11" fmla="*/ 1823576 h 1823576"/>
                      <a:gd name="connsiteX12" fmla="*/ 4920494 w 6888694"/>
                      <a:gd name="connsiteY12" fmla="*/ 1823576 h 1823576"/>
                      <a:gd name="connsiteX13" fmla="*/ 4005281 w 6888694"/>
                      <a:gd name="connsiteY13" fmla="*/ 1823576 h 1823576"/>
                      <a:gd name="connsiteX14" fmla="*/ 2883409 w 6888694"/>
                      <a:gd name="connsiteY14" fmla="*/ 1823576 h 1823576"/>
                      <a:gd name="connsiteX15" fmla="*/ 2037084 w 6888694"/>
                      <a:gd name="connsiteY15" fmla="*/ 1823576 h 1823576"/>
                      <a:gd name="connsiteX16" fmla="*/ 1259644 w 6888694"/>
                      <a:gd name="connsiteY16" fmla="*/ 1823576 h 1823576"/>
                      <a:gd name="connsiteX17" fmla="*/ 0 w 6888694"/>
                      <a:gd name="connsiteY17" fmla="*/ 1823576 h 1823576"/>
                      <a:gd name="connsiteX18" fmla="*/ 0 w 6888694"/>
                      <a:gd name="connsiteY18" fmla="*/ 1349445 h 1823576"/>
                      <a:gd name="connsiteX19" fmla="*/ 0 w 6888694"/>
                      <a:gd name="connsiteY19" fmla="*/ 948258 h 1823576"/>
                      <a:gd name="connsiteX20" fmla="*/ 0 w 6888694"/>
                      <a:gd name="connsiteY20" fmla="*/ 455894 h 1823576"/>
                      <a:gd name="connsiteX21" fmla="*/ 0 w 6888694"/>
                      <a:gd name="connsiteY21" fmla="*/ 0 h 1823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88694" h="1823576" fill="none" extrusionOk="0">
                        <a:moveTo>
                          <a:pt x="0" y="0"/>
                        </a:moveTo>
                        <a:cubicBezTo>
                          <a:pt x="181517" y="-8761"/>
                          <a:pt x="439391" y="-27060"/>
                          <a:pt x="572154" y="0"/>
                        </a:cubicBezTo>
                        <a:cubicBezTo>
                          <a:pt x="704917" y="27060"/>
                          <a:pt x="947269" y="-14663"/>
                          <a:pt x="1121870" y="0"/>
                        </a:cubicBezTo>
                        <a:cubicBezTo>
                          <a:pt x="1581181" y="-5675"/>
                          <a:pt x="1730244" y="-49431"/>
                          <a:pt x="2174858" y="0"/>
                        </a:cubicBezTo>
                        <a:cubicBezTo>
                          <a:pt x="2643770" y="2707"/>
                          <a:pt x="2692595" y="6713"/>
                          <a:pt x="3158956" y="0"/>
                        </a:cubicBezTo>
                        <a:cubicBezTo>
                          <a:pt x="3522529" y="17045"/>
                          <a:pt x="3784410" y="-45411"/>
                          <a:pt x="4143056" y="0"/>
                        </a:cubicBezTo>
                        <a:cubicBezTo>
                          <a:pt x="4462523" y="31544"/>
                          <a:pt x="4877542" y="3498"/>
                          <a:pt x="5264929" y="0"/>
                        </a:cubicBezTo>
                        <a:cubicBezTo>
                          <a:pt x="5733702" y="-45687"/>
                          <a:pt x="6231492" y="61917"/>
                          <a:pt x="6888694" y="0"/>
                        </a:cubicBezTo>
                        <a:cubicBezTo>
                          <a:pt x="6807801" y="142692"/>
                          <a:pt x="6929716" y="315774"/>
                          <a:pt x="6888694" y="401186"/>
                        </a:cubicBezTo>
                        <a:cubicBezTo>
                          <a:pt x="6901646" y="484339"/>
                          <a:pt x="6874585" y="756116"/>
                          <a:pt x="6888694" y="875316"/>
                        </a:cubicBezTo>
                        <a:cubicBezTo>
                          <a:pt x="6950110" y="1046088"/>
                          <a:pt x="6850104" y="1105027"/>
                          <a:pt x="6888694" y="1276502"/>
                        </a:cubicBezTo>
                        <a:cubicBezTo>
                          <a:pt x="7013945" y="1470662"/>
                          <a:pt x="6874438" y="1670465"/>
                          <a:pt x="6888694" y="1823576"/>
                        </a:cubicBezTo>
                        <a:cubicBezTo>
                          <a:pt x="6496021" y="1882716"/>
                          <a:pt x="6238909" y="1844441"/>
                          <a:pt x="6042367" y="1823576"/>
                        </a:cubicBezTo>
                        <a:cubicBezTo>
                          <a:pt x="6019288" y="1848714"/>
                          <a:pt x="5350753" y="1652610"/>
                          <a:pt x="4920494" y="1823576"/>
                        </a:cubicBezTo>
                        <a:cubicBezTo>
                          <a:pt x="4346493" y="1850989"/>
                          <a:pt x="4423965" y="1822613"/>
                          <a:pt x="4005281" y="1823576"/>
                        </a:cubicBezTo>
                        <a:cubicBezTo>
                          <a:pt x="3613685" y="1776254"/>
                          <a:pt x="3280608" y="1747398"/>
                          <a:pt x="2883409" y="1823576"/>
                        </a:cubicBezTo>
                        <a:cubicBezTo>
                          <a:pt x="2464081" y="1824518"/>
                          <a:pt x="2408555" y="1834708"/>
                          <a:pt x="2037084" y="1823576"/>
                        </a:cubicBezTo>
                        <a:cubicBezTo>
                          <a:pt x="1634378" y="1815137"/>
                          <a:pt x="1560050" y="1797066"/>
                          <a:pt x="1259644" y="1823576"/>
                        </a:cubicBezTo>
                        <a:cubicBezTo>
                          <a:pt x="1068474" y="1850580"/>
                          <a:pt x="421148" y="1731339"/>
                          <a:pt x="0" y="1823576"/>
                        </a:cubicBezTo>
                        <a:cubicBezTo>
                          <a:pt x="-111447" y="1738560"/>
                          <a:pt x="20208" y="1499480"/>
                          <a:pt x="0" y="1349445"/>
                        </a:cubicBezTo>
                        <a:cubicBezTo>
                          <a:pt x="8673" y="1110715"/>
                          <a:pt x="55702" y="1053381"/>
                          <a:pt x="0" y="948258"/>
                        </a:cubicBezTo>
                        <a:cubicBezTo>
                          <a:pt x="-107238" y="789718"/>
                          <a:pt x="73413" y="620245"/>
                          <a:pt x="0" y="455894"/>
                        </a:cubicBezTo>
                        <a:cubicBezTo>
                          <a:pt x="-9080" y="238736"/>
                          <a:pt x="7442" y="136138"/>
                          <a:pt x="0" y="0"/>
                        </a:cubicBezTo>
                        <a:close/>
                      </a:path>
                      <a:path w="6888694" h="1823576" stroke="0" extrusionOk="0">
                        <a:moveTo>
                          <a:pt x="0" y="0"/>
                        </a:moveTo>
                        <a:cubicBezTo>
                          <a:pt x="340774" y="608"/>
                          <a:pt x="514930" y="-2473"/>
                          <a:pt x="915211" y="0"/>
                        </a:cubicBezTo>
                        <a:cubicBezTo>
                          <a:pt x="1265594" y="-5286"/>
                          <a:pt x="1340885" y="-27295"/>
                          <a:pt x="1692649" y="0"/>
                        </a:cubicBezTo>
                        <a:cubicBezTo>
                          <a:pt x="2054621" y="32680"/>
                          <a:pt x="2228460" y="34414"/>
                          <a:pt x="2814522" y="0"/>
                        </a:cubicBezTo>
                        <a:cubicBezTo>
                          <a:pt x="3338993" y="-20696"/>
                          <a:pt x="3487608" y="-25258"/>
                          <a:pt x="3729735" y="0"/>
                        </a:cubicBezTo>
                        <a:cubicBezTo>
                          <a:pt x="3897978" y="14235"/>
                          <a:pt x="4304668" y="98092"/>
                          <a:pt x="4644945" y="0"/>
                        </a:cubicBezTo>
                        <a:cubicBezTo>
                          <a:pt x="4836380" y="-73761"/>
                          <a:pt x="5515460" y="-46292"/>
                          <a:pt x="5766820" y="0"/>
                        </a:cubicBezTo>
                        <a:cubicBezTo>
                          <a:pt x="5986096" y="43762"/>
                          <a:pt x="6586448" y="63974"/>
                          <a:pt x="6888694" y="0"/>
                        </a:cubicBezTo>
                        <a:cubicBezTo>
                          <a:pt x="6855890" y="116158"/>
                          <a:pt x="6851409" y="268657"/>
                          <a:pt x="6888694" y="492365"/>
                        </a:cubicBezTo>
                        <a:cubicBezTo>
                          <a:pt x="6894919" y="698071"/>
                          <a:pt x="6863992" y="834112"/>
                          <a:pt x="6888694" y="911787"/>
                        </a:cubicBezTo>
                        <a:cubicBezTo>
                          <a:pt x="6831695" y="1009960"/>
                          <a:pt x="6952342" y="1208081"/>
                          <a:pt x="6888694" y="1331209"/>
                        </a:cubicBezTo>
                        <a:cubicBezTo>
                          <a:pt x="6852046" y="1477540"/>
                          <a:pt x="6899008" y="1570163"/>
                          <a:pt x="6888694" y="1823576"/>
                        </a:cubicBezTo>
                        <a:cubicBezTo>
                          <a:pt x="6455374" y="1866860"/>
                          <a:pt x="6216163" y="1776146"/>
                          <a:pt x="5835707" y="1823576"/>
                        </a:cubicBezTo>
                        <a:cubicBezTo>
                          <a:pt x="5735469" y="1758060"/>
                          <a:pt x="5271858" y="1733352"/>
                          <a:pt x="4713833" y="1823576"/>
                        </a:cubicBezTo>
                        <a:cubicBezTo>
                          <a:pt x="4489348" y="1829753"/>
                          <a:pt x="4419826" y="1804352"/>
                          <a:pt x="4130459" y="1823576"/>
                        </a:cubicBezTo>
                        <a:cubicBezTo>
                          <a:pt x="3866396" y="1842216"/>
                          <a:pt x="3764319" y="1815210"/>
                          <a:pt x="3591960" y="1823576"/>
                        </a:cubicBezTo>
                        <a:cubicBezTo>
                          <a:pt x="3023241" y="1822683"/>
                          <a:pt x="3002656" y="1838392"/>
                          <a:pt x="2745635" y="1823576"/>
                        </a:cubicBezTo>
                        <a:cubicBezTo>
                          <a:pt x="2504001" y="1820427"/>
                          <a:pt x="2235256" y="1793057"/>
                          <a:pt x="1761536" y="1823576"/>
                        </a:cubicBezTo>
                        <a:cubicBezTo>
                          <a:pt x="1547060" y="1750786"/>
                          <a:pt x="526124" y="1909091"/>
                          <a:pt x="0" y="1823576"/>
                        </a:cubicBezTo>
                        <a:cubicBezTo>
                          <a:pt x="42907" y="1691374"/>
                          <a:pt x="61128" y="1509977"/>
                          <a:pt x="0" y="1367681"/>
                        </a:cubicBezTo>
                        <a:cubicBezTo>
                          <a:pt x="103565" y="1193775"/>
                          <a:pt x="23246" y="1055893"/>
                          <a:pt x="0" y="948258"/>
                        </a:cubicBezTo>
                        <a:cubicBezTo>
                          <a:pt x="-29382" y="872677"/>
                          <a:pt x="48769" y="728818"/>
                          <a:pt x="0" y="528836"/>
                        </a:cubicBezTo>
                        <a:cubicBezTo>
                          <a:pt x="16799" y="267899"/>
                          <a:pt x="77102" y="134384"/>
                          <a:pt x="0" y="0"/>
                        </a:cubicBezTo>
                        <a:close/>
                      </a:path>
                      <a:path w="6888694" h="1823576" fill="none" stroke="0" extrusionOk="0">
                        <a:moveTo>
                          <a:pt x="0" y="0"/>
                        </a:moveTo>
                        <a:cubicBezTo>
                          <a:pt x="525395" y="5615"/>
                          <a:pt x="732286" y="-5673"/>
                          <a:pt x="1121870" y="0"/>
                        </a:cubicBezTo>
                        <a:cubicBezTo>
                          <a:pt x="1619812" y="-9363"/>
                          <a:pt x="1727669" y="-21485"/>
                          <a:pt x="2174858" y="0"/>
                        </a:cubicBezTo>
                        <a:cubicBezTo>
                          <a:pt x="2613038" y="-20586"/>
                          <a:pt x="2738669" y="15035"/>
                          <a:pt x="3158956" y="0"/>
                        </a:cubicBezTo>
                        <a:cubicBezTo>
                          <a:pt x="3560428" y="-10604"/>
                          <a:pt x="3826289" y="-47512"/>
                          <a:pt x="4143056" y="0"/>
                        </a:cubicBezTo>
                        <a:cubicBezTo>
                          <a:pt x="4465221" y="-70239"/>
                          <a:pt x="4812362" y="20227"/>
                          <a:pt x="5264929" y="0"/>
                        </a:cubicBezTo>
                        <a:cubicBezTo>
                          <a:pt x="5627711" y="20524"/>
                          <a:pt x="6151428" y="4062"/>
                          <a:pt x="6888694" y="0"/>
                        </a:cubicBezTo>
                        <a:cubicBezTo>
                          <a:pt x="6836418" y="98016"/>
                          <a:pt x="6909261" y="331405"/>
                          <a:pt x="6888694" y="401186"/>
                        </a:cubicBezTo>
                        <a:cubicBezTo>
                          <a:pt x="6909337" y="547638"/>
                          <a:pt x="6938855" y="715899"/>
                          <a:pt x="6888694" y="875316"/>
                        </a:cubicBezTo>
                        <a:cubicBezTo>
                          <a:pt x="6887592" y="1023560"/>
                          <a:pt x="6875892" y="1105556"/>
                          <a:pt x="6888694" y="1276502"/>
                        </a:cubicBezTo>
                        <a:cubicBezTo>
                          <a:pt x="6952275" y="1505348"/>
                          <a:pt x="6876572" y="1694052"/>
                          <a:pt x="6888694" y="1823576"/>
                        </a:cubicBezTo>
                        <a:cubicBezTo>
                          <a:pt x="6472118" y="1817982"/>
                          <a:pt x="6239500" y="1783566"/>
                          <a:pt x="6042367" y="1823576"/>
                        </a:cubicBezTo>
                        <a:cubicBezTo>
                          <a:pt x="5888959" y="1882963"/>
                          <a:pt x="5431620" y="1849148"/>
                          <a:pt x="4920494" y="1823576"/>
                        </a:cubicBezTo>
                        <a:cubicBezTo>
                          <a:pt x="4363260" y="1842879"/>
                          <a:pt x="4406178" y="1815219"/>
                          <a:pt x="4005281" y="1823576"/>
                        </a:cubicBezTo>
                        <a:cubicBezTo>
                          <a:pt x="3731311" y="1807619"/>
                          <a:pt x="3597413" y="1819703"/>
                          <a:pt x="3455564" y="1823576"/>
                        </a:cubicBezTo>
                        <a:cubicBezTo>
                          <a:pt x="3313715" y="1827449"/>
                          <a:pt x="3091641" y="1819958"/>
                          <a:pt x="2883409" y="1823576"/>
                        </a:cubicBezTo>
                        <a:cubicBezTo>
                          <a:pt x="2747117" y="1829802"/>
                          <a:pt x="2664734" y="1829996"/>
                          <a:pt x="2460247" y="1823576"/>
                        </a:cubicBezTo>
                        <a:cubicBezTo>
                          <a:pt x="2255760" y="1817156"/>
                          <a:pt x="2160021" y="1832842"/>
                          <a:pt x="2037084" y="1823576"/>
                        </a:cubicBezTo>
                        <a:cubicBezTo>
                          <a:pt x="1654191" y="1819419"/>
                          <a:pt x="1531175" y="1810757"/>
                          <a:pt x="1259644" y="1823576"/>
                        </a:cubicBezTo>
                        <a:cubicBezTo>
                          <a:pt x="995515" y="1787391"/>
                          <a:pt x="417233" y="1827918"/>
                          <a:pt x="0" y="1823576"/>
                        </a:cubicBezTo>
                        <a:cubicBezTo>
                          <a:pt x="-63674" y="1769348"/>
                          <a:pt x="-37392" y="1603927"/>
                          <a:pt x="0" y="1349445"/>
                        </a:cubicBezTo>
                        <a:cubicBezTo>
                          <a:pt x="10591" y="1130098"/>
                          <a:pt x="32292" y="1097285"/>
                          <a:pt x="0" y="948258"/>
                        </a:cubicBezTo>
                        <a:cubicBezTo>
                          <a:pt x="-48970" y="821442"/>
                          <a:pt x="-28464" y="665660"/>
                          <a:pt x="0" y="455894"/>
                        </a:cubicBezTo>
                        <a:cubicBezTo>
                          <a:pt x="-40422" y="250828"/>
                          <a:pt x="-41822" y="168249"/>
                          <a:pt x="0" y="0"/>
                        </a:cubicBezTo>
                        <a:close/>
                      </a:path>
                      <a:path w="6888694" h="1823576" fill="none" stroke="0" extrusionOk="0">
                        <a:moveTo>
                          <a:pt x="0" y="0"/>
                        </a:moveTo>
                        <a:cubicBezTo>
                          <a:pt x="506643" y="-4061"/>
                          <a:pt x="671103" y="-3136"/>
                          <a:pt x="1121870" y="0"/>
                        </a:cubicBezTo>
                        <a:cubicBezTo>
                          <a:pt x="1606230" y="-3265"/>
                          <a:pt x="1748872" y="-12045"/>
                          <a:pt x="2174858" y="0"/>
                        </a:cubicBezTo>
                        <a:cubicBezTo>
                          <a:pt x="2620466" y="4794"/>
                          <a:pt x="2718738" y="8355"/>
                          <a:pt x="3158956" y="0"/>
                        </a:cubicBezTo>
                        <a:cubicBezTo>
                          <a:pt x="3585753" y="11189"/>
                          <a:pt x="3817537" y="-38114"/>
                          <a:pt x="4143056" y="0"/>
                        </a:cubicBezTo>
                        <a:cubicBezTo>
                          <a:pt x="4633656" y="-25632"/>
                          <a:pt x="4843766" y="-19100"/>
                          <a:pt x="5264929" y="0"/>
                        </a:cubicBezTo>
                        <a:cubicBezTo>
                          <a:pt x="5697780" y="9988"/>
                          <a:pt x="6247831" y="-127654"/>
                          <a:pt x="6888694" y="0"/>
                        </a:cubicBezTo>
                        <a:cubicBezTo>
                          <a:pt x="6809622" y="100588"/>
                          <a:pt x="6912113" y="324994"/>
                          <a:pt x="6888694" y="401186"/>
                        </a:cubicBezTo>
                        <a:cubicBezTo>
                          <a:pt x="6932932" y="491505"/>
                          <a:pt x="6879809" y="718849"/>
                          <a:pt x="6888694" y="875316"/>
                        </a:cubicBezTo>
                        <a:cubicBezTo>
                          <a:pt x="6896794" y="1036514"/>
                          <a:pt x="6855347" y="1101487"/>
                          <a:pt x="6888694" y="1276502"/>
                        </a:cubicBezTo>
                        <a:cubicBezTo>
                          <a:pt x="6988889" y="1454317"/>
                          <a:pt x="6878194" y="1711048"/>
                          <a:pt x="6888694" y="1823576"/>
                        </a:cubicBezTo>
                        <a:cubicBezTo>
                          <a:pt x="6509433" y="1906987"/>
                          <a:pt x="6223878" y="1873521"/>
                          <a:pt x="6042367" y="1823576"/>
                        </a:cubicBezTo>
                        <a:cubicBezTo>
                          <a:pt x="5815119" y="1830212"/>
                          <a:pt x="5439149" y="1733768"/>
                          <a:pt x="4920494" y="1823576"/>
                        </a:cubicBezTo>
                        <a:cubicBezTo>
                          <a:pt x="4343077" y="1849996"/>
                          <a:pt x="4402479" y="1818028"/>
                          <a:pt x="4005281" y="1823576"/>
                        </a:cubicBezTo>
                        <a:cubicBezTo>
                          <a:pt x="3578971" y="1861334"/>
                          <a:pt x="3322328" y="1732774"/>
                          <a:pt x="2883409" y="1823576"/>
                        </a:cubicBezTo>
                        <a:cubicBezTo>
                          <a:pt x="2472279" y="1807207"/>
                          <a:pt x="2398315" y="1830640"/>
                          <a:pt x="2037084" y="1823576"/>
                        </a:cubicBezTo>
                        <a:cubicBezTo>
                          <a:pt x="1659619" y="1851154"/>
                          <a:pt x="1577376" y="1814247"/>
                          <a:pt x="1259644" y="1823576"/>
                        </a:cubicBezTo>
                        <a:cubicBezTo>
                          <a:pt x="982413" y="1870609"/>
                          <a:pt x="352258" y="1713212"/>
                          <a:pt x="0" y="1823576"/>
                        </a:cubicBezTo>
                        <a:cubicBezTo>
                          <a:pt x="-38865" y="1732559"/>
                          <a:pt x="-60851" y="1519419"/>
                          <a:pt x="0" y="1349445"/>
                        </a:cubicBezTo>
                        <a:cubicBezTo>
                          <a:pt x="26343" y="1132567"/>
                          <a:pt x="53381" y="1059753"/>
                          <a:pt x="0" y="948258"/>
                        </a:cubicBezTo>
                        <a:cubicBezTo>
                          <a:pt x="-91283" y="837057"/>
                          <a:pt x="14274" y="657868"/>
                          <a:pt x="0" y="455894"/>
                        </a:cubicBezTo>
                        <a:cubicBezTo>
                          <a:pt x="-21874" y="224211"/>
                          <a:pt x="15120" y="153993"/>
                          <a:pt x="0" y="0"/>
                        </a:cubicBezTo>
                        <a:close/>
                      </a:path>
                      <a:path w="6888694" h="1823576" fill="none" stroke="0" extrusionOk="0">
                        <a:moveTo>
                          <a:pt x="0" y="0"/>
                        </a:moveTo>
                        <a:cubicBezTo>
                          <a:pt x="270561" y="-4282"/>
                          <a:pt x="302125" y="8790"/>
                          <a:pt x="549716" y="0"/>
                        </a:cubicBezTo>
                        <a:cubicBezTo>
                          <a:pt x="797307" y="-8790"/>
                          <a:pt x="993998" y="9060"/>
                          <a:pt x="1121870" y="0"/>
                        </a:cubicBezTo>
                        <a:cubicBezTo>
                          <a:pt x="1563524" y="6912"/>
                          <a:pt x="1732142" y="-25703"/>
                          <a:pt x="2174858" y="0"/>
                        </a:cubicBezTo>
                        <a:cubicBezTo>
                          <a:pt x="2634247" y="6769"/>
                          <a:pt x="2693366" y="9604"/>
                          <a:pt x="3158956" y="0"/>
                        </a:cubicBezTo>
                        <a:cubicBezTo>
                          <a:pt x="3580442" y="36202"/>
                          <a:pt x="3797610" y="-82791"/>
                          <a:pt x="4143056" y="0"/>
                        </a:cubicBezTo>
                        <a:cubicBezTo>
                          <a:pt x="4454174" y="-18679"/>
                          <a:pt x="4801100" y="-24023"/>
                          <a:pt x="5264929" y="0"/>
                        </a:cubicBezTo>
                        <a:cubicBezTo>
                          <a:pt x="5565206" y="-168745"/>
                          <a:pt x="6224704" y="-22304"/>
                          <a:pt x="6888694" y="0"/>
                        </a:cubicBezTo>
                        <a:cubicBezTo>
                          <a:pt x="6815360" y="148366"/>
                          <a:pt x="6942772" y="332806"/>
                          <a:pt x="6888694" y="401186"/>
                        </a:cubicBezTo>
                        <a:cubicBezTo>
                          <a:pt x="6875677" y="480950"/>
                          <a:pt x="6863796" y="744382"/>
                          <a:pt x="6888694" y="875316"/>
                        </a:cubicBezTo>
                        <a:cubicBezTo>
                          <a:pt x="6945061" y="1043704"/>
                          <a:pt x="6845148" y="1104683"/>
                          <a:pt x="6888694" y="1276502"/>
                        </a:cubicBezTo>
                        <a:cubicBezTo>
                          <a:pt x="7014385" y="1479336"/>
                          <a:pt x="6890802" y="1691864"/>
                          <a:pt x="6888694" y="1823576"/>
                        </a:cubicBezTo>
                        <a:cubicBezTo>
                          <a:pt x="6554190" y="1828691"/>
                          <a:pt x="6231151" y="1822293"/>
                          <a:pt x="6042367" y="1823576"/>
                        </a:cubicBezTo>
                        <a:cubicBezTo>
                          <a:pt x="5895671" y="1909056"/>
                          <a:pt x="5390077" y="1740572"/>
                          <a:pt x="4920494" y="1823576"/>
                        </a:cubicBezTo>
                        <a:cubicBezTo>
                          <a:pt x="4344676" y="1843603"/>
                          <a:pt x="4421282" y="1815762"/>
                          <a:pt x="4005281" y="1823576"/>
                        </a:cubicBezTo>
                        <a:cubicBezTo>
                          <a:pt x="3640821" y="1744310"/>
                          <a:pt x="3225091" y="1792753"/>
                          <a:pt x="2883409" y="1823576"/>
                        </a:cubicBezTo>
                        <a:cubicBezTo>
                          <a:pt x="2458198" y="1824669"/>
                          <a:pt x="2407812" y="1840696"/>
                          <a:pt x="2037084" y="1823576"/>
                        </a:cubicBezTo>
                        <a:cubicBezTo>
                          <a:pt x="1655330" y="1815626"/>
                          <a:pt x="1570691" y="1796543"/>
                          <a:pt x="1259644" y="1823576"/>
                        </a:cubicBezTo>
                        <a:cubicBezTo>
                          <a:pt x="1011105" y="1984486"/>
                          <a:pt x="316600" y="1812084"/>
                          <a:pt x="0" y="1823576"/>
                        </a:cubicBezTo>
                        <a:cubicBezTo>
                          <a:pt x="-69042" y="1758554"/>
                          <a:pt x="-41068" y="1556736"/>
                          <a:pt x="0" y="1349445"/>
                        </a:cubicBezTo>
                        <a:cubicBezTo>
                          <a:pt x="7259" y="1104240"/>
                          <a:pt x="46113" y="1053774"/>
                          <a:pt x="0" y="948258"/>
                        </a:cubicBezTo>
                        <a:cubicBezTo>
                          <a:pt x="-115227" y="840488"/>
                          <a:pt x="61598" y="660270"/>
                          <a:pt x="0" y="455894"/>
                        </a:cubicBezTo>
                        <a:cubicBezTo>
                          <a:pt x="-14871" y="242400"/>
                          <a:pt x="12297" y="1391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50" u="sng" dirty="0">
                <a:latin typeface="Chalkboard"/>
              </a:rPr>
              <a:t>Bei der Schuleinschreibung vorlegen:</a:t>
            </a:r>
          </a:p>
          <a:p>
            <a:pPr marL="342900" indent="-342900">
              <a:buFontTx/>
              <a:buChar char="-"/>
            </a:pPr>
            <a:r>
              <a:rPr lang="de-DE" b="1" dirty="0">
                <a:latin typeface="Chalkboard"/>
              </a:rPr>
              <a:t>Geburtsurkunde</a:t>
            </a:r>
          </a:p>
          <a:p>
            <a:pPr marL="342900" indent="-342900">
              <a:buFontTx/>
              <a:buChar char="-"/>
            </a:pPr>
            <a:r>
              <a:rPr lang="de-DE" b="1" dirty="0">
                <a:latin typeface="Chalkboard"/>
              </a:rPr>
              <a:t>Masernimpfung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Chalkboard"/>
              </a:rPr>
              <a:t>Evtl. Atteste, Gutachten für Zurückstellung, Schreiben vom Kinderarzt, Sorgerechtsbeschluss</a:t>
            </a:r>
          </a:p>
          <a:p>
            <a:endParaRPr lang="de-DE" dirty="0">
              <a:latin typeface="Chalkboard" panose="03050602040202020205" pitchFamily="66" charset="77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6C49BD3-F89C-DE43-A8A6-960C560DF9F5}"/>
              </a:ext>
            </a:extLst>
          </p:cNvPr>
          <p:cNvSpPr txBox="1"/>
          <p:nvPr/>
        </p:nvSpPr>
        <p:spPr>
          <a:xfrm rot="556813">
            <a:off x="5493239" y="6498378"/>
            <a:ext cx="1603473" cy="1169551"/>
          </a:xfrm>
          <a:custGeom>
            <a:avLst/>
            <a:gdLst>
              <a:gd name="connsiteX0" fmla="*/ 0 w 1603473"/>
              <a:gd name="connsiteY0" fmla="*/ 0 h 1169551"/>
              <a:gd name="connsiteX1" fmla="*/ 518456 w 1603473"/>
              <a:gd name="connsiteY1" fmla="*/ 0 h 1169551"/>
              <a:gd name="connsiteX2" fmla="*/ 1052947 w 1603473"/>
              <a:gd name="connsiteY2" fmla="*/ 0 h 1169551"/>
              <a:gd name="connsiteX3" fmla="*/ 1603473 w 1603473"/>
              <a:gd name="connsiteY3" fmla="*/ 0 h 1169551"/>
              <a:gd name="connsiteX4" fmla="*/ 1603473 w 1603473"/>
              <a:gd name="connsiteY4" fmla="*/ 584776 h 1169551"/>
              <a:gd name="connsiteX5" fmla="*/ 1603473 w 1603473"/>
              <a:gd name="connsiteY5" fmla="*/ 1169551 h 1169551"/>
              <a:gd name="connsiteX6" fmla="*/ 1068982 w 1603473"/>
              <a:gd name="connsiteY6" fmla="*/ 1169551 h 1169551"/>
              <a:gd name="connsiteX7" fmla="*/ 566560 w 1603473"/>
              <a:gd name="connsiteY7" fmla="*/ 1169551 h 1169551"/>
              <a:gd name="connsiteX8" fmla="*/ 0 w 1603473"/>
              <a:gd name="connsiteY8" fmla="*/ 1169551 h 1169551"/>
              <a:gd name="connsiteX9" fmla="*/ 0 w 1603473"/>
              <a:gd name="connsiteY9" fmla="*/ 596471 h 1169551"/>
              <a:gd name="connsiteX10" fmla="*/ 0 w 1603473"/>
              <a:gd name="connsiteY10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473" h="1169551" fill="none" extrusionOk="0">
                <a:moveTo>
                  <a:pt x="0" y="0"/>
                </a:moveTo>
                <a:cubicBezTo>
                  <a:pt x="177553" y="15074"/>
                  <a:pt x="288461" y="8334"/>
                  <a:pt x="518456" y="0"/>
                </a:cubicBezTo>
                <a:cubicBezTo>
                  <a:pt x="748451" y="-8334"/>
                  <a:pt x="907082" y="-23531"/>
                  <a:pt x="1052947" y="0"/>
                </a:cubicBezTo>
                <a:cubicBezTo>
                  <a:pt x="1198812" y="23531"/>
                  <a:pt x="1404943" y="541"/>
                  <a:pt x="1603473" y="0"/>
                </a:cubicBezTo>
                <a:cubicBezTo>
                  <a:pt x="1614006" y="126896"/>
                  <a:pt x="1595412" y="306126"/>
                  <a:pt x="1603473" y="584776"/>
                </a:cubicBezTo>
                <a:cubicBezTo>
                  <a:pt x="1611534" y="863426"/>
                  <a:pt x="1615524" y="959058"/>
                  <a:pt x="1603473" y="1169551"/>
                </a:cubicBezTo>
                <a:cubicBezTo>
                  <a:pt x="1356384" y="1178573"/>
                  <a:pt x="1239330" y="1177174"/>
                  <a:pt x="1068982" y="1169551"/>
                </a:cubicBezTo>
                <a:cubicBezTo>
                  <a:pt x="898634" y="1161928"/>
                  <a:pt x="678842" y="1151086"/>
                  <a:pt x="566560" y="1169551"/>
                </a:cubicBezTo>
                <a:cubicBezTo>
                  <a:pt x="454278" y="1188016"/>
                  <a:pt x="259271" y="1188777"/>
                  <a:pt x="0" y="1169551"/>
                </a:cubicBezTo>
                <a:cubicBezTo>
                  <a:pt x="14338" y="969213"/>
                  <a:pt x="-7429" y="815919"/>
                  <a:pt x="0" y="596471"/>
                </a:cubicBezTo>
                <a:cubicBezTo>
                  <a:pt x="7429" y="377023"/>
                  <a:pt x="-18858" y="165530"/>
                  <a:pt x="0" y="0"/>
                </a:cubicBezTo>
                <a:close/>
              </a:path>
              <a:path w="1603473" h="1169551" stroke="0" extrusionOk="0">
                <a:moveTo>
                  <a:pt x="0" y="0"/>
                </a:moveTo>
                <a:cubicBezTo>
                  <a:pt x="128105" y="-630"/>
                  <a:pt x="389969" y="13611"/>
                  <a:pt x="518456" y="0"/>
                </a:cubicBezTo>
                <a:cubicBezTo>
                  <a:pt x="646943" y="-13611"/>
                  <a:pt x="787687" y="-24318"/>
                  <a:pt x="1004843" y="0"/>
                </a:cubicBezTo>
                <a:cubicBezTo>
                  <a:pt x="1221999" y="24318"/>
                  <a:pt x="1373988" y="-19967"/>
                  <a:pt x="1603473" y="0"/>
                </a:cubicBezTo>
                <a:cubicBezTo>
                  <a:pt x="1601602" y="223867"/>
                  <a:pt x="1597783" y="453280"/>
                  <a:pt x="1603473" y="573080"/>
                </a:cubicBezTo>
                <a:cubicBezTo>
                  <a:pt x="1609163" y="692880"/>
                  <a:pt x="1624788" y="933368"/>
                  <a:pt x="1603473" y="1169551"/>
                </a:cubicBezTo>
                <a:cubicBezTo>
                  <a:pt x="1367282" y="1163339"/>
                  <a:pt x="1220927" y="1161173"/>
                  <a:pt x="1101051" y="1169551"/>
                </a:cubicBezTo>
                <a:cubicBezTo>
                  <a:pt x="981175" y="1177929"/>
                  <a:pt x="801253" y="1186892"/>
                  <a:pt x="598630" y="1169551"/>
                </a:cubicBezTo>
                <a:cubicBezTo>
                  <a:pt x="396007" y="1152210"/>
                  <a:pt x="221662" y="1145886"/>
                  <a:pt x="0" y="1169551"/>
                </a:cubicBezTo>
                <a:cubicBezTo>
                  <a:pt x="-6331" y="1025631"/>
                  <a:pt x="-6197" y="799423"/>
                  <a:pt x="0" y="619862"/>
                </a:cubicBezTo>
                <a:cubicBezTo>
                  <a:pt x="6197" y="440301"/>
                  <a:pt x="9444" y="25764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halkboard" panose="03050602040202020205" pitchFamily="66" charset="77"/>
              </a:rPr>
              <a:t>Genauere Infos hierzu erhalten Sie am Informationsabend</a:t>
            </a:r>
          </a:p>
          <a:p>
            <a:r>
              <a:rPr lang="de-DE" sz="1400" dirty="0">
                <a:latin typeface="Chalkboard" panose="03050602040202020205" pitchFamily="66" charset="77"/>
              </a:rPr>
              <a:t>am  18.01.2024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90DBFA9D-81D2-3D4C-91CB-CC98E5D38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09998">
            <a:off x="6523873" y="5954168"/>
            <a:ext cx="840851" cy="72930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47965FFB-024E-974B-9225-A98DEF1DDAF6}"/>
              </a:ext>
            </a:extLst>
          </p:cNvPr>
          <p:cNvSpPr txBox="1"/>
          <p:nvPr/>
        </p:nvSpPr>
        <p:spPr>
          <a:xfrm>
            <a:off x="2102520" y="9292696"/>
            <a:ext cx="2989367" cy="369332"/>
          </a:xfrm>
          <a:custGeom>
            <a:avLst/>
            <a:gdLst>
              <a:gd name="connsiteX0" fmla="*/ 0 w 2989367"/>
              <a:gd name="connsiteY0" fmla="*/ 0 h 369332"/>
              <a:gd name="connsiteX1" fmla="*/ 567980 w 2989367"/>
              <a:gd name="connsiteY1" fmla="*/ 0 h 369332"/>
              <a:gd name="connsiteX2" fmla="*/ 1076172 w 2989367"/>
              <a:gd name="connsiteY2" fmla="*/ 0 h 369332"/>
              <a:gd name="connsiteX3" fmla="*/ 1733833 w 2989367"/>
              <a:gd name="connsiteY3" fmla="*/ 0 h 369332"/>
              <a:gd name="connsiteX4" fmla="*/ 2301812 w 2989367"/>
              <a:gd name="connsiteY4" fmla="*/ 0 h 369332"/>
              <a:gd name="connsiteX5" fmla="*/ 2989367 w 2989367"/>
              <a:gd name="connsiteY5" fmla="*/ 0 h 369332"/>
              <a:gd name="connsiteX6" fmla="*/ 2989367 w 2989367"/>
              <a:gd name="connsiteY6" fmla="*/ 369332 h 369332"/>
              <a:gd name="connsiteX7" fmla="*/ 2391494 w 2989367"/>
              <a:gd name="connsiteY7" fmla="*/ 369332 h 369332"/>
              <a:gd name="connsiteX8" fmla="*/ 1733833 w 2989367"/>
              <a:gd name="connsiteY8" fmla="*/ 369332 h 369332"/>
              <a:gd name="connsiteX9" fmla="*/ 1225640 w 2989367"/>
              <a:gd name="connsiteY9" fmla="*/ 369332 h 369332"/>
              <a:gd name="connsiteX10" fmla="*/ 627766 w 2989367"/>
              <a:gd name="connsiteY10" fmla="*/ 369332 h 369332"/>
              <a:gd name="connsiteX11" fmla="*/ 0 w 2989367"/>
              <a:gd name="connsiteY11" fmla="*/ 369332 h 369332"/>
              <a:gd name="connsiteX12" fmla="*/ 0 w 2989367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9367" h="369332" extrusionOk="0">
                <a:moveTo>
                  <a:pt x="0" y="0"/>
                </a:moveTo>
                <a:cubicBezTo>
                  <a:pt x="150453" y="-40614"/>
                  <a:pt x="305904" y="38558"/>
                  <a:pt x="567980" y="0"/>
                </a:cubicBezTo>
                <a:cubicBezTo>
                  <a:pt x="796042" y="-14780"/>
                  <a:pt x="819377" y="-16876"/>
                  <a:pt x="1076172" y="0"/>
                </a:cubicBezTo>
                <a:cubicBezTo>
                  <a:pt x="1295472" y="36579"/>
                  <a:pt x="1416043" y="8215"/>
                  <a:pt x="1733833" y="0"/>
                </a:cubicBezTo>
                <a:cubicBezTo>
                  <a:pt x="2030117" y="16902"/>
                  <a:pt x="2114642" y="27244"/>
                  <a:pt x="2301812" y="0"/>
                </a:cubicBezTo>
                <a:cubicBezTo>
                  <a:pt x="2551117" y="-18357"/>
                  <a:pt x="2788727" y="-47471"/>
                  <a:pt x="2989367" y="0"/>
                </a:cubicBezTo>
                <a:cubicBezTo>
                  <a:pt x="2973055" y="77135"/>
                  <a:pt x="2980066" y="298598"/>
                  <a:pt x="2989367" y="369332"/>
                </a:cubicBezTo>
                <a:cubicBezTo>
                  <a:pt x="2737037" y="329613"/>
                  <a:pt x="2525024" y="404162"/>
                  <a:pt x="2391494" y="369332"/>
                </a:cubicBezTo>
                <a:cubicBezTo>
                  <a:pt x="2289851" y="409481"/>
                  <a:pt x="2014429" y="361926"/>
                  <a:pt x="1733833" y="369332"/>
                </a:cubicBezTo>
                <a:cubicBezTo>
                  <a:pt x="1480597" y="385589"/>
                  <a:pt x="1411144" y="395370"/>
                  <a:pt x="1225640" y="369332"/>
                </a:cubicBezTo>
                <a:cubicBezTo>
                  <a:pt x="1112737" y="432969"/>
                  <a:pt x="864906" y="456893"/>
                  <a:pt x="627766" y="369332"/>
                </a:cubicBezTo>
                <a:cubicBezTo>
                  <a:pt x="420647" y="411881"/>
                  <a:pt x="234112" y="454503"/>
                  <a:pt x="0" y="369332"/>
                </a:cubicBezTo>
                <a:cubicBezTo>
                  <a:pt x="-5456" y="207204"/>
                  <a:pt x="-942" y="16178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89367"/>
                      <a:gd name="connsiteY0" fmla="*/ 0 h 369332"/>
                      <a:gd name="connsiteX1" fmla="*/ 567980 w 2989367"/>
                      <a:gd name="connsiteY1" fmla="*/ 0 h 369332"/>
                      <a:gd name="connsiteX2" fmla="*/ 1076172 w 2989367"/>
                      <a:gd name="connsiteY2" fmla="*/ 0 h 369332"/>
                      <a:gd name="connsiteX3" fmla="*/ 1733833 w 2989367"/>
                      <a:gd name="connsiteY3" fmla="*/ 0 h 369332"/>
                      <a:gd name="connsiteX4" fmla="*/ 2301812 w 2989367"/>
                      <a:gd name="connsiteY4" fmla="*/ 0 h 369332"/>
                      <a:gd name="connsiteX5" fmla="*/ 2989367 w 2989367"/>
                      <a:gd name="connsiteY5" fmla="*/ 0 h 369332"/>
                      <a:gd name="connsiteX6" fmla="*/ 2989367 w 2989367"/>
                      <a:gd name="connsiteY6" fmla="*/ 369332 h 369332"/>
                      <a:gd name="connsiteX7" fmla="*/ 2391494 w 2989367"/>
                      <a:gd name="connsiteY7" fmla="*/ 369332 h 369332"/>
                      <a:gd name="connsiteX8" fmla="*/ 1733833 w 2989367"/>
                      <a:gd name="connsiteY8" fmla="*/ 369332 h 369332"/>
                      <a:gd name="connsiteX9" fmla="*/ 1225640 w 2989367"/>
                      <a:gd name="connsiteY9" fmla="*/ 369332 h 369332"/>
                      <a:gd name="connsiteX10" fmla="*/ 627766 w 2989367"/>
                      <a:gd name="connsiteY10" fmla="*/ 369332 h 369332"/>
                      <a:gd name="connsiteX11" fmla="*/ 0 w 2989367"/>
                      <a:gd name="connsiteY11" fmla="*/ 369332 h 369332"/>
                      <a:gd name="connsiteX12" fmla="*/ 0 w 2989367"/>
                      <a:gd name="connsiteY1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89367" h="369332" extrusionOk="0">
                        <a:moveTo>
                          <a:pt x="0" y="0"/>
                        </a:moveTo>
                        <a:cubicBezTo>
                          <a:pt x="173970" y="-26108"/>
                          <a:pt x="318982" y="33649"/>
                          <a:pt x="567980" y="0"/>
                        </a:cubicBezTo>
                        <a:cubicBezTo>
                          <a:pt x="791822" y="-15668"/>
                          <a:pt x="827302" y="-17128"/>
                          <a:pt x="1076172" y="0"/>
                        </a:cubicBezTo>
                        <a:cubicBezTo>
                          <a:pt x="1304492" y="27771"/>
                          <a:pt x="1421528" y="-22102"/>
                          <a:pt x="1733833" y="0"/>
                        </a:cubicBezTo>
                        <a:cubicBezTo>
                          <a:pt x="2037707" y="21055"/>
                          <a:pt x="2111978" y="25971"/>
                          <a:pt x="2301812" y="0"/>
                        </a:cubicBezTo>
                        <a:cubicBezTo>
                          <a:pt x="2512197" y="-22974"/>
                          <a:pt x="2769439" y="-7776"/>
                          <a:pt x="2989367" y="0"/>
                        </a:cubicBezTo>
                        <a:cubicBezTo>
                          <a:pt x="2980198" y="78229"/>
                          <a:pt x="2988499" y="290658"/>
                          <a:pt x="2989367" y="369332"/>
                        </a:cubicBezTo>
                        <a:cubicBezTo>
                          <a:pt x="2740613" y="363712"/>
                          <a:pt x="2538829" y="384978"/>
                          <a:pt x="2391494" y="369332"/>
                        </a:cubicBezTo>
                        <a:cubicBezTo>
                          <a:pt x="2270007" y="398372"/>
                          <a:pt x="1994079" y="357033"/>
                          <a:pt x="1733833" y="369332"/>
                        </a:cubicBezTo>
                        <a:cubicBezTo>
                          <a:pt x="1497002" y="388242"/>
                          <a:pt x="1396324" y="383250"/>
                          <a:pt x="1225640" y="369332"/>
                        </a:cubicBezTo>
                        <a:cubicBezTo>
                          <a:pt x="1092879" y="403409"/>
                          <a:pt x="859454" y="400422"/>
                          <a:pt x="627766" y="369332"/>
                        </a:cubicBezTo>
                        <a:cubicBezTo>
                          <a:pt x="408386" y="392995"/>
                          <a:pt x="208593" y="423243"/>
                          <a:pt x="0" y="369332"/>
                        </a:cubicBezTo>
                        <a:cubicBezTo>
                          <a:pt x="-7790" y="209247"/>
                          <a:pt x="-2255" y="1679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Chalkboard" panose="03050602040202020205" pitchFamily="66" charset="77"/>
              </a:rPr>
              <a:t>Jahrgangsgemischte Klasse </a:t>
            </a:r>
          </a:p>
        </p:txBody>
      </p:sp>
      <p:sp>
        <p:nvSpPr>
          <p:cNvPr id="48" name="Gestreifter Pfeil nach rechts 47">
            <a:extLst>
              <a:ext uri="{FF2B5EF4-FFF2-40B4-BE49-F238E27FC236}">
                <a16:creationId xmlns:a16="http://schemas.microsoft.com/office/drawing/2014/main" id="{EB8CC255-8618-6B42-947D-CD54706BB89A}"/>
              </a:ext>
            </a:extLst>
          </p:cNvPr>
          <p:cNvSpPr/>
          <p:nvPr/>
        </p:nvSpPr>
        <p:spPr>
          <a:xfrm rot="5400000">
            <a:off x="3427893" y="8869892"/>
            <a:ext cx="375357" cy="215971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44" name="Gestreifter Pfeil nach rechts 43">
            <a:extLst>
              <a:ext uri="{FF2B5EF4-FFF2-40B4-BE49-F238E27FC236}">
                <a16:creationId xmlns:a16="http://schemas.microsoft.com/office/drawing/2014/main" id="{CBA2D419-B510-5940-8A8C-1764ECF29389}"/>
              </a:ext>
            </a:extLst>
          </p:cNvPr>
          <p:cNvSpPr/>
          <p:nvPr/>
        </p:nvSpPr>
        <p:spPr>
          <a:xfrm rot="5166303">
            <a:off x="2137743" y="4064406"/>
            <a:ext cx="2092098" cy="685283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Schuleinschreibung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DEF77F0-5FF2-564E-AB9D-9A0FDAD00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3231" y="4325119"/>
            <a:ext cx="675311" cy="584337"/>
          </a:xfrm>
          <a:prstGeom prst="rect">
            <a:avLst/>
          </a:prstGeom>
          <a:effectLst>
            <a:softEdge rad="508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1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46"/>
    </mc:Choice>
    <mc:Fallback xmlns="">
      <p:transition spd="slow" advTm="165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0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50" grpId="0" animBg="1"/>
      <p:bldP spid="48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streifter Pfeil nach rechts 3">
            <a:extLst>
              <a:ext uri="{FF2B5EF4-FFF2-40B4-BE49-F238E27FC236}">
                <a16:creationId xmlns:a16="http://schemas.microsoft.com/office/drawing/2014/main" id="{9A76BDF3-7009-2543-BD14-D241AD45ACC0}"/>
              </a:ext>
            </a:extLst>
          </p:cNvPr>
          <p:cNvSpPr/>
          <p:nvPr/>
        </p:nvSpPr>
        <p:spPr>
          <a:xfrm rot="5400000">
            <a:off x="2974400" y="2978633"/>
            <a:ext cx="1102315" cy="656853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0ED248-D6E0-3443-9A13-FA37E7C58CBC}"/>
              </a:ext>
            </a:extLst>
          </p:cNvPr>
          <p:cNvSpPr txBox="1"/>
          <p:nvPr/>
        </p:nvSpPr>
        <p:spPr>
          <a:xfrm>
            <a:off x="501196" y="3967265"/>
            <a:ext cx="6705578" cy="2862322"/>
          </a:xfrm>
          <a:custGeom>
            <a:avLst/>
            <a:gdLst>
              <a:gd name="connsiteX0" fmla="*/ 0 w 6705578"/>
              <a:gd name="connsiteY0" fmla="*/ 0 h 2862322"/>
              <a:gd name="connsiteX1" fmla="*/ 469390 w 6705578"/>
              <a:gd name="connsiteY1" fmla="*/ 0 h 2862322"/>
              <a:gd name="connsiteX2" fmla="*/ 1207004 w 6705578"/>
              <a:gd name="connsiteY2" fmla="*/ 0 h 2862322"/>
              <a:gd name="connsiteX3" fmla="*/ 1810506 w 6705578"/>
              <a:gd name="connsiteY3" fmla="*/ 0 h 2862322"/>
              <a:gd name="connsiteX4" fmla="*/ 2481064 w 6705578"/>
              <a:gd name="connsiteY4" fmla="*/ 0 h 2862322"/>
              <a:gd name="connsiteX5" fmla="*/ 3285733 w 6705578"/>
              <a:gd name="connsiteY5" fmla="*/ 0 h 2862322"/>
              <a:gd name="connsiteX6" fmla="*/ 3822179 w 6705578"/>
              <a:gd name="connsiteY6" fmla="*/ 0 h 2862322"/>
              <a:gd name="connsiteX7" fmla="*/ 4559792 w 6705578"/>
              <a:gd name="connsiteY7" fmla="*/ 0 h 2862322"/>
              <a:gd name="connsiteX8" fmla="*/ 5096239 w 6705578"/>
              <a:gd name="connsiteY8" fmla="*/ 0 h 2862322"/>
              <a:gd name="connsiteX9" fmla="*/ 5766796 w 6705578"/>
              <a:gd name="connsiteY9" fmla="*/ 0 h 2862322"/>
              <a:gd name="connsiteX10" fmla="*/ 6705578 w 6705578"/>
              <a:gd name="connsiteY10" fmla="*/ 0 h 2862322"/>
              <a:gd name="connsiteX11" fmla="*/ 6705578 w 6705578"/>
              <a:gd name="connsiteY11" fmla="*/ 486594 h 2862322"/>
              <a:gd name="connsiteX12" fmla="*/ 6705578 w 6705578"/>
              <a:gd name="connsiteY12" fmla="*/ 1116305 h 2862322"/>
              <a:gd name="connsiteX13" fmla="*/ 6705578 w 6705578"/>
              <a:gd name="connsiteY13" fmla="*/ 1688770 h 2862322"/>
              <a:gd name="connsiteX14" fmla="*/ 6705578 w 6705578"/>
              <a:gd name="connsiteY14" fmla="*/ 2318481 h 2862322"/>
              <a:gd name="connsiteX15" fmla="*/ 6705578 w 6705578"/>
              <a:gd name="connsiteY15" fmla="*/ 2862322 h 2862322"/>
              <a:gd name="connsiteX16" fmla="*/ 6102075 w 6705578"/>
              <a:gd name="connsiteY16" fmla="*/ 2862322 h 2862322"/>
              <a:gd name="connsiteX17" fmla="*/ 5498573 w 6705578"/>
              <a:gd name="connsiteY17" fmla="*/ 2862322 h 2862322"/>
              <a:gd name="connsiteX18" fmla="*/ 4760960 w 6705578"/>
              <a:gd name="connsiteY18" fmla="*/ 2862322 h 2862322"/>
              <a:gd name="connsiteX19" fmla="*/ 4090402 w 6705578"/>
              <a:gd name="connsiteY19" fmla="*/ 2862322 h 2862322"/>
              <a:gd name="connsiteX20" fmla="*/ 3285733 w 6705578"/>
              <a:gd name="connsiteY20" fmla="*/ 2862322 h 2862322"/>
              <a:gd name="connsiteX21" fmla="*/ 2481064 w 6705578"/>
              <a:gd name="connsiteY21" fmla="*/ 2862322 h 2862322"/>
              <a:gd name="connsiteX22" fmla="*/ 1743450 w 6705578"/>
              <a:gd name="connsiteY22" fmla="*/ 2862322 h 2862322"/>
              <a:gd name="connsiteX23" fmla="*/ 1005836 w 6705578"/>
              <a:gd name="connsiteY23" fmla="*/ 2862322 h 2862322"/>
              <a:gd name="connsiteX24" fmla="*/ 0 w 6705578"/>
              <a:gd name="connsiteY24" fmla="*/ 2862322 h 2862322"/>
              <a:gd name="connsiteX25" fmla="*/ 0 w 6705578"/>
              <a:gd name="connsiteY25" fmla="*/ 2347103 h 2862322"/>
              <a:gd name="connsiteX26" fmla="*/ 0 w 6705578"/>
              <a:gd name="connsiteY26" fmla="*/ 1774639 h 2862322"/>
              <a:gd name="connsiteX27" fmla="*/ 0 w 6705578"/>
              <a:gd name="connsiteY27" fmla="*/ 1202175 h 2862322"/>
              <a:gd name="connsiteX28" fmla="*/ 0 w 6705578"/>
              <a:gd name="connsiteY28" fmla="*/ 715580 h 2862322"/>
              <a:gd name="connsiteX29" fmla="*/ 0 w 6705578"/>
              <a:gd name="connsiteY29" fmla="*/ 0 h 2862322"/>
              <a:gd name="connsiteX0" fmla="*/ 0 w 6705578"/>
              <a:gd name="connsiteY0" fmla="*/ 0 h 2862322"/>
              <a:gd name="connsiteX1" fmla="*/ 603502 w 6705578"/>
              <a:gd name="connsiteY1" fmla="*/ 0 h 2862322"/>
              <a:gd name="connsiteX2" fmla="*/ 1072892 w 6705578"/>
              <a:gd name="connsiteY2" fmla="*/ 0 h 2862322"/>
              <a:gd name="connsiteX3" fmla="*/ 1877562 w 6705578"/>
              <a:gd name="connsiteY3" fmla="*/ 0 h 2862322"/>
              <a:gd name="connsiteX4" fmla="*/ 2481064 w 6705578"/>
              <a:gd name="connsiteY4" fmla="*/ 0 h 2862322"/>
              <a:gd name="connsiteX5" fmla="*/ 3084566 w 6705578"/>
              <a:gd name="connsiteY5" fmla="*/ 0 h 2862322"/>
              <a:gd name="connsiteX6" fmla="*/ 3889234 w 6705578"/>
              <a:gd name="connsiteY6" fmla="*/ 0 h 2862322"/>
              <a:gd name="connsiteX7" fmla="*/ 4425681 w 6705578"/>
              <a:gd name="connsiteY7" fmla="*/ 0 h 2862322"/>
              <a:gd name="connsiteX8" fmla="*/ 5230350 w 6705578"/>
              <a:gd name="connsiteY8" fmla="*/ 0 h 2862322"/>
              <a:gd name="connsiteX9" fmla="*/ 6035020 w 6705578"/>
              <a:gd name="connsiteY9" fmla="*/ 0 h 2862322"/>
              <a:gd name="connsiteX10" fmla="*/ 6705578 w 6705578"/>
              <a:gd name="connsiteY10" fmla="*/ 0 h 2862322"/>
              <a:gd name="connsiteX11" fmla="*/ 6705578 w 6705578"/>
              <a:gd name="connsiteY11" fmla="*/ 629710 h 2862322"/>
              <a:gd name="connsiteX12" fmla="*/ 6705578 w 6705578"/>
              <a:gd name="connsiteY12" fmla="*/ 1230798 h 2862322"/>
              <a:gd name="connsiteX13" fmla="*/ 6705578 w 6705578"/>
              <a:gd name="connsiteY13" fmla="*/ 1717392 h 2862322"/>
              <a:gd name="connsiteX14" fmla="*/ 6705578 w 6705578"/>
              <a:gd name="connsiteY14" fmla="*/ 2289857 h 2862322"/>
              <a:gd name="connsiteX15" fmla="*/ 6705578 w 6705578"/>
              <a:gd name="connsiteY15" fmla="*/ 2862322 h 2862322"/>
              <a:gd name="connsiteX16" fmla="*/ 6035020 w 6705578"/>
              <a:gd name="connsiteY16" fmla="*/ 2862322 h 2862322"/>
              <a:gd name="connsiteX17" fmla="*/ 5230350 w 6705578"/>
              <a:gd name="connsiteY17" fmla="*/ 2862322 h 2862322"/>
              <a:gd name="connsiteX18" fmla="*/ 4559792 w 6705578"/>
              <a:gd name="connsiteY18" fmla="*/ 2862322 h 2862322"/>
              <a:gd name="connsiteX19" fmla="*/ 4090402 w 6705578"/>
              <a:gd name="connsiteY19" fmla="*/ 2862322 h 2862322"/>
              <a:gd name="connsiteX20" fmla="*/ 3553955 w 6705578"/>
              <a:gd name="connsiteY20" fmla="*/ 2862322 h 2862322"/>
              <a:gd name="connsiteX21" fmla="*/ 2749287 w 6705578"/>
              <a:gd name="connsiteY21" fmla="*/ 2862322 h 2862322"/>
              <a:gd name="connsiteX22" fmla="*/ 2078729 w 6705578"/>
              <a:gd name="connsiteY22" fmla="*/ 2862322 h 2862322"/>
              <a:gd name="connsiteX23" fmla="*/ 1542283 w 6705578"/>
              <a:gd name="connsiteY23" fmla="*/ 2862322 h 2862322"/>
              <a:gd name="connsiteX24" fmla="*/ 871725 w 6705578"/>
              <a:gd name="connsiteY24" fmla="*/ 2862322 h 2862322"/>
              <a:gd name="connsiteX25" fmla="*/ 0 w 6705578"/>
              <a:gd name="connsiteY25" fmla="*/ 2862322 h 2862322"/>
              <a:gd name="connsiteX26" fmla="*/ 0 w 6705578"/>
              <a:gd name="connsiteY26" fmla="*/ 2375727 h 2862322"/>
              <a:gd name="connsiteX27" fmla="*/ 0 w 6705578"/>
              <a:gd name="connsiteY27" fmla="*/ 1774639 h 2862322"/>
              <a:gd name="connsiteX28" fmla="*/ 0 w 6705578"/>
              <a:gd name="connsiteY28" fmla="*/ 1259421 h 2862322"/>
              <a:gd name="connsiteX29" fmla="*/ 0 w 6705578"/>
              <a:gd name="connsiteY29" fmla="*/ 629710 h 2862322"/>
              <a:gd name="connsiteX30" fmla="*/ 0 w 6705578"/>
              <a:gd name="connsiteY30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05578" h="2862322" fill="none" extrusionOk="0">
                <a:moveTo>
                  <a:pt x="0" y="0"/>
                </a:moveTo>
                <a:cubicBezTo>
                  <a:pt x="189062" y="830"/>
                  <a:pt x="360390" y="9661"/>
                  <a:pt x="469390" y="0"/>
                </a:cubicBezTo>
                <a:cubicBezTo>
                  <a:pt x="641833" y="8348"/>
                  <a:pt x="802259" y="2067"/>
                  <a:pt x="1207004" y="0"/>
                </a:cubicBezTo>
                <a:cubicBezTo>
                  <a:pt x="1494690" y="28672"/>
                  <a:pt x="1679582" y="20932"/>
                  <a:pt x="1810506" y="0"/>
                </a:cubicBezTo>
                <a:cubicBezTo>
                  <a:pt x="1883287" y="-1236"/>
                  <a:pt x="2386665" y="39487"/>
                  <a:pt x="2481064" y="0"/>
                </a:cubicBezTo>
                <a:cubicBezTo>
                  <a:pt x="2691686" y="-7310"/>
                  <a:pt x="3065840" y="-16883"/>
                  <a:pt x="3285733" y="0"/>
                </a:cubicBezTo>
                <a:cubicBezTo>
                  <a:pt x="3466010" y="-27039"/>
                  <a:pt x="3567485" y="18896"/>
                  <a:pt x="3822179" y="0"/>
                </a:cubicBezTo>
                <a:cubicBezTo>
                  <a:pt x="4032043" y="-83870"/>
                  <a:pt x="4297906" y="24162"/>
                  <a:pt x="4559792" y="0"/>
                </a:cubicBezTo>
                <a:cubicBezTo>
                  <a:pt x="4829020" y="45303"/>
                  <a:pt x="5006043" y="25859"/>
                  <a:pt x="5096239" y="0"/>
                </a:cubicBezTo>
                <a:cubicBezTo>
                  <a:pt x="5133529" y="-29112"/>
                  <a:pt x="5590799" y="76680"/>
                  <a:pt x="5766796" y="0"/>
                </a:cubicBezTo>
                <a:cubicBezTo>
                  <a:pt x="6056957" y="38327"/>
                  <a:pt x="6261867" y="93986"/>
                  <a:pt x="6705578" y="0"/>
                </a:cubicBezTo>
                <a:cubicBezTo>
                  <a:pt x="6764221" y="180119"/>
                  <a:pt x="6725869" y="291678"/>
                  <a:pt x="6705578" y="486594"/>
                </a:cubicBezTo>
                <a:cubicBezTo>
                  <a:pt x="6763840" y="637531"/>
                  <a:pt x="6718291" y="783917"/>
                  <a:pt x="6705578" y="1116305"/>
                </a:cubicBezTo>
                <a:cubicBezTo>
                  <a:pt x="6648016" y="1364632"/>
                  <a:pt x="6632436" y="1497380"/>
                  <a:pt x="6705578" y="1688770"/>
                </a:cubicBezTo>
                <a:cubicBezTo>
                  <a:pt x="6646603" y="1835820"/>
                  <a:pt x="6654445" y="2013249"/>
                  <a:pt x="6705578" y="2318481"/>
                </a:cubicBezTo>
                <a:cubicBezTo>
                  <a:pt x="6719484" y="2468821"/>
                  <a:pt x="6642159" y="2700190"/>
                  <a:pt x="6705578" y="2862322"/>
                </a:cubicBezTo>
                <a:cubicBezTo>
                  <a:pt x="6416169" y="2901751"/>
                  <a:pt x="6383404" y="2860070"/>
                  <a:pt x="6102075" y="2862322"/>
                </a:cubicBezTo>
                <a:cubicBezTo>
                  <a:pt x="5836638" y="2940309"/>
                  <a:pt x="5707031" y="2839620"/>
                  <a:pt x="5498573" y="2862322"/>
                </a:cubicBezTo>
                <a:cubicBezTo>
                  <a:pt x="5304381" y="2925258"/>
                  <a:pt x="4904040" y="2858639"/>
                  <a:pt x="4760960" y="2862322"/>
                </a:cubicBezTo>
                <a:cubicBezTo>
                  <a:pt x="4566771" y="2959679"/>
                  <a:pt x="4298842" y="2903030"/>
                  <a:pt x="4090402" y="2862322"/>
                </a:cubicBezTo>
                <a:cubicBezTo>
                  <a:pt x="3853102" y="2792508"/>
                  <a:pt x="3520684" y="2879271"/>
                  <a:pt x="3285733" y="2862322"/>
                </a:cubicBezTo>
                <a:cubicBezTo>
                  <a:pt x="3029052" y="2877024"/>
                  <a:pt x="2861679" y="2859778"/>
                  <a:pt x="2481064" y="2862322"/>
                </a:cubicBezTo>
                <a:cubicBezTo>
                  <a:pt x="2066387" y="2931772"/>
                  <a:pt x="1886847" y="2832236"/>
                  <a:pt x="1743450" y="2862322"/>
                </a:cubicBezTo>
                <a:cubicBezTo>
                  <a:pt x="1623516" y="2877410"/>
                  <a:pt x="1216408" y="2796621"/>
                  <a:pt x="1005836" y="2862322"/>
                </a:cubicBezTo>
                <a:cubicBezTo>
                  <a:pt x="943231" y="2933297"/>
                  <a:pt x="247143" y="2918039"/>
                  <a:pt x="0" y="2862322"/>
                </a:cubicBezTo>
                <a:cubicBezTo>
                  <a:pt x="-35244" y="2742429"/>
                  <a:pt x="-34077" y="2471758"/>
                  <a:pt x="0" y="2347103"/>
                </a:cubicBezTo>
                <a:cubicBezTo>
                  <a:pt x="38822" y="2150006"/>
                  <a:pt x="26815" y="1987394"/>
                  <a:pt x="0" y="1774639"/>
                </a:cubicBezTo>
                <a:cubicBezTo>
                  <a:pt x="-50498" y="1478610"/>
                  <a:pt x="8333" y="1316264"/>
                  <a:pt x="0" y="1202175"/>
                </a:cubicBezTo>
                <a:cubicBezTo>
                  <a:pt x="-42178" y="1091250"/>
                  <a:pt x="-4316" y="976780"/>
                  <a:pt x="0" y="715580"/>
                </a:cubicBezTo>
                <a:cubicBezTo>
                  <a:pt x="62836" y="492961"/>
                  <a:pt x="20378" y="379067"/>
                  <a:pt x="0" y="0"/>
                </a:cubicBezTo>
                <a:close/>
              </a:path>
              <a:path w="6705578" h="2862322" stroke="0" extrusionOk="0">
                <a:moveTo>
                  <a:pt x="0" y="0"/>
                </a:moveTo>
                <a:cubicBezTo>
                  <a:pt x="245057" y="14118"/>
                  <a:pt x="445637" y="-75919"/>
                  <a:pt x="603502" y="0"/>
                </a:cubicBezTo>
                <a:cubicBezTo>
                  <a:pt x="793549" y="16530"/>
                  <a:pt x="936533" y="60882"/>
                  <a:pt x="1072892" y="0"/>
                </a:cubicBezTo>
                <a:cubicBezTo>
                  <a:pt x="1354166" y="71593"/>
                  <a:pt x="1649622" y="123942"/>
                  <a:pt x="1877562" y="0"/>
                </a:cubicBezTo>
                <a:cubicBezTo>
                  <a:pt x="2186263" y="43480"/>
                  <a:pt x="2195800" y="-14399"/>
                  <a:pt x="2481064" y="0"/>
                </a:cubicBezTo>
                <a:cubicBezTo>
                  <a:pt x="2720228" y="23537"/>
                  <a:pt x="2885741" y="-9043"/>
                  <a:pt x="3084566" y="0"/>
                </a:cubicBezTo>
                <a:cubicBezTo>
                  <a:pt x="3428795" y="-77229"/>
                  <a:pt x="3622538" y="-93095"/>
                  <a:pt x="3889234" y="0"/>
                </a:cubicBezTo>
                <a:cubicBezTo>
                  <a:pt x="4079626" y="22237"/>
                  <a:pt x="4254710" y="81510"/>
                  <a:pt x="4425681" y="0"/>
                </a:cubicBezTo>
                <a:cubicBezTo>
                  <a:pt x="4561938" y="-48828"/>
                  <a:pt x="5100848" y="-62116"/>
                  <a:pt x="5230350" y="0"/>
                </a:cubicBezTo>
                <a:cubicBezTo>
                  <a:pt x="5450331" y="76965"/>
                  <a:pt x="5882848" y="3677"/>
                  <a:pt x="6035020" y="0"/>
                </a:cubicBezTo>
                <a:cubicBezTo>
                  <a:pt x="6221899" y="41898"/>
                  <a:pt x="6457577" y="-80054"/>
                  <a:pt x="6705578" y="0"/>
                </a:cubicBezTo>
                <a:cubicBezTo>
                  <a:pt x="6707966" y="213483"/>
                  <a:pt x="6747276" y="365921"/>
                  <a:pt x="6705578" y="629710"/>
                </a:cubicBezTo>
                <a:cubicBezTo>
                  <a:pt x="6661578" y="820135"/>
                  <a:pt x="6737644" y="1019115"/>
                  <a:pt x="6705578" y="1230798"/>
                </a:cubicBezTo>
                <a:cubicBezTo>
                  <a:pt x="6715616" y="1394317"/>
                  <a:pt x="6765439" y="1496610"/>
                  <a:pt x="6705578" y="1717392"/>
                </a:cubicBezTo>
                <a:cubicBezTo>
                  <a:pt x="6716886" y="1896344"/>
                  <a:pt x="6712828" y="2107897"/>
                  <a:pt x="6705578" y="2289857"/>
                </a:cubicBezTo>
                <a:cubicBezTo>
                  <a:pt x="6694323" y="2503726"/>
                  <a:pt x="6651829" y="2564400"/>
                  <a:pt x="6705578" y="2862322"/>
                </a:cubicBezTo>
                <a:cubicBezTo>
                  <a:pt x="6600929" y="2890263"/>
                  <a:pt x="6162813" y="2883512"/>
                  <a:pt x="6035020" y="2862322"/>
                </a:cubicBezTo>
                <a:cubicBezTo>
                  <a:pt x="5803908" y="2871119"/>
                  <a:pt x="5395486" y="2807860"/>
                  <a:pt x="5230350" y="2862322"/>
                </a:cubicBezTo>
                <a:cubicBezTo>
                  <a:pt x="4982750" y="2886750"/>
                  <a:pt x="4853270" y="2944422"/>
                  <a:pt x="4559792" y="2862322"/>
                </a:cubicBezTo>
                <a:cubicBezTo>
                  <a:pt x="4243274" y="2822107"/>
                  <a:pt x="4203950" y="2853188"/>
                  <a:pt x="4090402" y="2862322"/>
                </a:cubicBezTo>
                <a:cubicBezTo>
                  <a:pt x="3960482" y="2869917"/>
                  <a:pt x="3654878" y="2878532"/>
                  <a:pt x="3553955" y="2862322"/>
                </a:cubicBezTo>
                <a:cubicBezTo>
                  <a:pt x="3366359" y="2798624"/>
                  <a:pt x="2978310" y="2742146"/>
                  <a:pt x="2749287" y="2862322"/>
                </a:cubicBezTo>
                <a:cubicBezTo>
                  <a:pt x="2483321" y="2946707"/>
                  <a:pt x="2218064" y="2950551"/>
                  <a:pt x="2078729" y="2862322"/>
                </a:cubicBezTo>
                <a:cubicBezTo>
                  <a:pt x="1865297" y="2859582"/>
                  <a:pt x="1671531" y="2894050"/>
                  <a:pt x="1542283" y="2862322"/>
                </a:cubicBezTo>
                <a:cubicBezTo>
                  <a:pt x="1374290" y="2859143"/>
                  <a:pt x="1057286" y="2788411"/>
                  <a:pt x="871725" y="2862322"/>
                </a:cubicBezTo>
                <a:cubicBezTo>
                  <a:pt x="712256" y="2783690"/>
                  <a:pt x="498482" y="2727373"/>
                  <a:pt x="0" y="2862322"/>
                </a:cubicBezTo>
                <a:cubicBezTo>
                  <a:pt x="72155" y="2681894"/>
                  <a:pt x="40299" y="2470756"/>
                  <a:pt x="0" y="2375727"/>
                </a:cubicBezTo>
                <a:cubicBezTo>
                  <a:pt x="10381" y="2312429"/>
                  <a:pt x="96973" y="1919567"/>
                  <a:pt x="0" y="1774639"/>
                </a:cubicBezTo>
                <a:cubicBezTo>
                  <a:pt x="3904" y="1574594"/>
                  <a:pt x="-2135" y="1318484"/>
                  <a:pt x="0" y="1259421"/>
                </a:cubicBezTo>
                <a:cubicBezTo>
                  <a:pt x="-118138" y="1165040"/>
                  <a:pt x="125987" y="988816"/>
                  <a:pt x="0" y="629710"/>
                </a:cubicBezTo>
                <a:cubicBezTo>
                  <a:pt x="-41977" y="399417"/>
                  <a:pt x="78793" y="14892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05578"/>
                      <a:gd name="connsiteY0" fmla="*/ 0 h 3231654"/>
                      <a:gd name="connsiteX1" fmla="*/ 469390 w 6705578"/>
                      <a:gd name="connsiteY1" fmla="*/ 0 h 3231654"/>
                      <a:gd name="connsiteX2" fmla="*/ 1207004 w 6705578"/>
                      <a:gd name="connsiteY2" fmla="*/ 0 h 3231654"/>
                      <a:gd name="connsiteX3" fmla="*/ 1810506 w 6705578"/>
                      <a:gd name="connsiteY3" fmla="*/ 0 h 3231654"/>
                      <a:gd name="connsiteX4" fmla="*/ 2481064 w 6705578"/>
                      <a:gd name="connsiteY4" fmla="*/ 0 h 3231654"/>
                      <a:gd name="connsiteX5" fmla="*/ 3285733 w 6705578"/>
                      <a:gd name="connsiteY5" fmla="*/ 0 h 3231654"/>
                      <a:gd name="connsiteX6" fmla="*/ 3822179 w 6705578"/>
                      <a:gd name="connsiteY6" fmla="*/ 0 h 3231654"/>
                      <a:gd name="connsiteX7" fmla="*/ 4559792 w 6705578"/>
                      <a:gd name="connsiteY7" fmla="*/ 0 h 3231654"/>
                      <a:gd name="connsiteX8" fmla="*/ 5096239 w 6705578"/>
                      <a:gd name="connsiteY8" fmla="*/ 0 h 3231654"/>
                      <a:gd name="connsiteX9" fmla="*/ 5766796 w 6705578"/>
                      <a:gd name="connsiteY9" fmla="*/ 0 h 3231654"/>
                      <a:gd name="connsiteX10" fmla="*/ 6705578 w 6705578"/>
                      <a:gd name="connsiteY10" fmla="*/ 0 h 3231654"/>
                      <a:gd name="connsiteX11" fmla="*/ 6705578 w 6705578"/>
                      <a:gd name="connsiteY11" fmla="*/ 549381 h 3231654"/>
                      <a:gd name="connsiteX12" fmla="*/ 6705578 w 6705578"/>
                      <a:gd name="connsiteY12" fmla="*/ 1260345 h 3231654"/>
                      <a:gd name="connsiteX13" fmla="*/ 6705578 w 6705578"/>
                      <a:gd name="connsiteY13" fmla="*/ 1906676 h 3231654"/>
                      <a:gd name="connsiteX14" fmla="*/ 6705578 w 6705578"/>
                      <a:gd name="connsiteY14" fmla="*/ 2617640 h 3231654"/>
                      <a:gd name="connsiteX15" fmla="*/ 6705578 w 6705578"/>
                      <a:gd name="connsiteY15" fmla="*/ 3231654 h 3231654"/>
                      <a:gd name="connsiteX16" fmla="*/ 6102075 w 6705578"/>
                      <a:gd name="connsiteY16" fmla="*/ 3231654 h 3231654"/>
                      <a:gd name="connsiteX17" fmla="*/ 5498573 w 6705578"/>
                      <a:gd name="connsiteY17" fmla="*/ 3231654 h 3231654"/>
                      <a:gd name="connsiteX18" fmla="*/ 4760960 w 6705578"/>
                      <a:gd name="connsiteY18" fmla="*/ 3231654 h 3231654"/>
                      <a:gd name="connsiteX19" fmla="*/ 4090402 w 6705578"/>
                      <a:gd name="connsiteY19" fmla="*/ 3231654 h 3231654"/>
                      <a:gd name="connsiteX20" fmla="*/ 3285733 w 6705578"/>
                      <a:gd name="connsiteY20" fmla="*/ 3231654 h 3231654"/>
                      <a:gd name="connsiteX21" fmla="*/ 2481064 w 6705578"/>
                      <a:gd name="connsiteY21" fmla="*/ 3231654 h 3231654"/>
                      <a:gd name="connsiteX22" fmla="*/ 1743450 w 6705578"/>
                      <a:gd name="connsiteY22" fmla="*/ 3231654 h 3231654"/>
                      <a:gd name="connsiteX23" fmla="*/ 1005836 w 6705578"/>
                      <a:gd name="connsiteY23" fmla="*/ 3231654 h 3231654"/>
                      <a:gd name="connsiteX24" fmla="*/ 0 w 6705578"/>
                      <a:gd name="connsiteY24" fmla="*/ 3231654 h 3231654"/>
                      <a:gd name="connsiteX25" fmla="*/ 0 w 6705578"/>
                      <a:gd name="connsiteY25" fmla="*/ 2649956 h 3231654"/>
                      <a:gd name="connsiteX26" fmla="*/ 0 w 6705578"/>
                      <a:gd name="connsiteY26" fmla="*/ 2003625 h 3231654"/>
                      <a:gd name="connsiteX27" fmla="*/ 0 w 6705578"/>
                      <a:gd name="connsiteY27" fmla="*/ 1357295 h 3231654"/>
                      <a:gd name="connsiteX28" fmla="*/ 0 w 6705578"/>
                      <a:gd name="connsiteY28" fmla="*/ 807913 h 3231654"/>
                      <a:gd name="connsiteX29" fmla="*/ 0 w 6705578"/>
                      <a:gd name="connsiteY29" fmla="*/ 0 h 3231654"/>
                      <a:gd name="connsiteX0" fmla="*/ 0 w 6705578"/>
                      <a:gd name="connsiteY0" fmla="*/ 0 h 3231654"/>
                      <a:gd name="connsiteX1" fmla="*/ 603502 w 6705578"/>
                      <a:gd name="connsiteY1" fmla="*/ 0 h 3231654"/>
                      <a:gd name="connsiteX2" fmla="*/ 1072892 w 6705578"/>
                      <a:gd name="connsiteY2" fmla="*/ 0 h 3231654"/>
                      <a:gd name="connsiteX3" fmla="*/ 1877562 w 6705578"/>
                      <a:gd name="connsiteY3" fmla="*/ 0 h 3231654"/>
                      <a:gd name="connsiteX4" fmla="*/ 2481064 w 6705578"/>
                      <a:gd name="connsiteY4" fmla="*/ 0 h 3231654"/>
                      <a:gd name="connsiteX5" fmla="*/ 3084566 w 6705578"/>
                      <a:gd name="connsiteY5" fmla="*/ 0 h 3231654"/>
                      <a:gd name="connsiteX6" fmla="*/ 3889234 w 6705578"/>
                      <a:gd name="connsiteY6" fmla="*/ 0 h 3231654"/>
                      <a:gd name="connsiteX7" fmla="*/ 4425681 w 6705578"/>
                      <a:gd name="connsiteY7" fmla="*/ 0 h 3231654"/>
                      <a:gd name="connsiteX8" fmla="*/ 5230350 w 6705578"/>
                      <a:gd name="connsiteY8" fmla="*/ 0 h 3231654"/>
                      <a:gd name="connsiteX9" fmla="*/ 6035020 w 6705578"/>
                      <a:gd name="connsiteY9" fmla="*/ 0 h 3231654"/>
                      <a:gd name="connsiteX10" fmla="*/ 6705578 w 6705578"/>
                      <a:gd name="connsiteY10" fmla="*/ 0 h 3231654"/>
                      <a:gd name="connsiteX11" fmla="*/ 6705578 w 6705578"/>
                      <a:gd name="connsiteY11" fmla="*/ 710964 h 3231654"/>
                      <a:gd name="connsiteX12" fmla="*/ 6705578 w 6705578"/>
                      <a:gd name="connsiteY12" fmla="*/ 1389611 h 3231654"/>
                      <a:gd name="connsiteX13" fmla="*/ 6705578 w 6705578"/>
                      <a:gd name="connsiteY13" fmla="*/ 1938992 h 3231654"/>
                      <a:gd name="connsiteX14" fmla="*/ 6705578 w 6705578"/>
                      <a:gd name="connsiteY14" fmla="*/ 2585323 h 3231654"/>
                      <a:gd name="connsiteX15" fmla="*/ 6705578 w 6705578"/>
                      <a:gd name="connsiteY15" fmla="*/ 3231654 h 3231654"/>
                      <a:gd name="connsiteX16" fmla="*/ 6035020 w 6705578"/>
                      <a:gd name="connsiteY16" fmla="*/ 3231654 h 3231654"/>
                      <a:gd name="connsiteX17" fmla="*/ 5230350 w 6705578"/>
                      <a:gd name="connsiteY17" fmla="*/ 3231654 h 3231654"/>
                      <a:gd name="connsiteX18" fmla="*/ 4559792 w 6705578"/>
                      <a:gd name="connsiteY18" fmla="*/ 3231654 h 3231654"/>
                      <a:gd name="connsiteX19" fmla="*/ 4090402 w 6705578"/>
                      <a:gd name="connsiteY19" fmla="*/ 3231654 h 3231654"/>
                      <a:gd name="connsiteX20" fmla="*/ 3553955 w 6705578"/>
                      <a:gd name="connsiteY20" fmla="*/ 3231654 h 3231654"/>
                      <a:gd name="connsiteX21" fmla="*/ 2749287 w 6705578"/>
                      <a:gd name="connsiteY21" fmla="*/ 3231654 h 3231654"/>
                      <a:gd name="connsiteX22" fmla="*/ 2078729 w 6705578"/>
                      <a:gd name="connsiteY22" fmla="*/ 3231654 h 3231654"/>
                      <a:gd name="connsiteX23" fmla="*/ 1542283 w 6705578"/>
                      <a:gd name="connsiteY23" fmla="*/ 3231654 h 3231654"/>
                      <a:gd name="connsiteX24" fmla="*/ 871725 w 6705578"/>
                      <a:gd name="connsiteY24" fmla="*/ 3231654 h 3231654"/>
                      <a:gd name="connsiteX25" fmla="*/ 0 w 6705578"/>
                      <a:gd name="connsiteY25" fmla="*/ 3231654 h 3231654"/>
                      <a:gd name="connsiteX26" fmla="*/ 0 w 6705578"/>
                      <a:gd name="connsiteY26" fmla="*/ 2682273 h 3231654"/>
                      <a:gd name="connsiteX27" fmla="*/ 0 w 6705578"/>
                      <a:gd name="connsiteY27" fmla="*/ 2003625 h 3231654"/>
                      <a:gd name="connsiteX28" fmla="*/ 0 w 6705578"/>
                      <a:gd name="connsiteY28" fmla="*/ 1421928 h 3231654"/>
                      <a:gd name="connsiteX29" fmla="*/ 0 w 6705578"/>
                      <a:gd name="connsiteY29" fmla="*/ 710964 h 3231654"/>
                      <a:gd name="connsiteX30" fmla="*/ 0 w 6705578"/>
                      <a:gd name="connsiteY30" fmla="*/ 0 h 3231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6705578" h="3231654" fill="none" extrusionOk="0">
                        <a:moveTo>
                          <a:pt x="0" y="0"/>
                        </a:moveTo>
                        <a:cubicBezTo>
                          <a:pt x="196752" y="6293"/>
                          <a:pt x="364985" y="8961"/>
                          <a:pt x="469390" y="0"/>
                        </a:cubicBezTo>
                        <a:cubicBezTo>
                          <a:pt x="616704" y="3453"/>
                          <a:pt x="829051" y="1372"/>
                          <a:pt x="1207004" y="0"/>
                        </a:cubicBezTo>
                        <a:cubicBezTo>
                          <a:pt x="1509794" y="15719"/>
                          <a:pt x="1682666" y="4390"/>
                          <a:pt x="1810506" y="0"/>
                        </a:cubicBezTo>
                        <a:cubicBezTo>
                          <a:pt x="1901711" y="9986"/>
                          <a:pt x="2365499" y="33165"/>
                          <a:pt x="2481064" y="0"/>
                        </a:cubicBezTo>
                        <a:cubicBezTo>
                          <a:pt x="2670239" y="-11125"/>
                          <a:pt x="3059087" y="-3368"/>
                          <a:pt x="3285733" y="0"/>
                        </a:cubicBezTo>
                        <a:cubicBezTo>
                          <a:pt x="3489018" y="-26550"/>
                          <a:pt x="3579220" y="8861"/>
                          <a:pt x="3822179" y="0"/>
                        </a:cubicBezTo>
                        <a:cubicBezTo>
                          <a:pt x="4035940" y="-52730"/>
                          <a:pt x="4318282" y="-4692"/>
                          <a:pt x="4559792" y="0"/>
                        </a:cubicBezTo>
                        <a:cubicBezTo>
                          <a:pt x="4812857" y="40933"/>
                          <a:pt x="4994684" y="26113"/>
                          <a:pt x="5096239" y="0"/>
                        </a:cubicBezTo>
                        <a:cubicBezTo>
                          <a:pt x="5144706" y="-30827"/>
                          <a:pt x="5579282" y="75940"/>
                          <a:pt x="5766796" y="0"/>
                        </a:cubicBezTo>
                        <a:cubicBezTo>
                          <a:pt x="6042552" y="19063"/>
                          <a:pt x="6260071" y="85107"/>
                          <a:pt x="6705578" y="0"/>
                        </a:cubicBezTo>
                        <a:cubicBezTo>
                          <a:pt x="6757754" y="192115"/>
                          <a:pt x="6721353" y="323070"/>
                          <a:pt x="6705578" y="549381"/>
                        </a:cubicBezTo>
                        <a:cubicBezTo>
                          <a:pt x="6739767" y="743590"/>
                          <a:pt x="6710388" y="927038"/>
                          <a:pt x="6705578" y="1260345"/>
                        </a:cubicBezTo>
                        <a:cubicBezTo>
                          <a:pt x="6651436" y="1540080"/>
                          <a:pt x="6653133" y="1706714"/>
                          <a:pt x="6705578" y="1906676"/>
                        </a:cubicBezTo>
                        <a:cubicBezTo>
                          <a:pt x="6674665" y="2074950"/>
                          <a:pt x="6668197" y="2304675"/>
                          <a:pt x="6705578" y="2617640"/>
                        </a:cubicBezTo>
                        <a:cubicBezTo>
                          <a:pt x="6717979" y="2810357"/>
                          <a:pt x="6649827" y="3043546"/>
                          <a:pt x="6705578" y="3231654"/>
                        </a:cubicBezTo>
                        <a:cubicBezTo>
                          <a:pt x="6422914" y="3262554"/>
                          <a:pt x="6372532" y="3219991"/>
                          <a:pt x="6102075" y="3231654"/>
                        </a:cubicBezTo>
                        <a:cubicBezTo>
                          <a:pt x="5837667" y="3292098"/>
                          <a:pt x="5688018" y="3218757"/>
                          <a:pt x="5498573" y="3231654"/>
                        </a:cubicBezTo>
                        <a:cubicBezTo>
                          <a:pt x="5319311" y="3275952"/>
                          <a:pt x="4938465" y="3225423"/>
                          <a:pt x="4760960" y="3231654"/>
                        </a:cubicBezTo>
                        <a:cubicBezTo>
                          <a:pt x="4554940" y="3315126"/>
                          <a:pt x="4309220" y="3271436"/>
                          <a:pt x="4090402" y="3231654"/>
                        </a:cubicBezTo>
                        <a:cubicBezTo>
                          <a:pt x="3848659" y="3181516"/>
                          <a:pt x="3538767" y="3251946"/>
                          <a:pt x="3285733" y="3231654"/>
                        </a:cubicBezTo>
                        <a:cubicBezTo>
                          <a:pt x="3016187" y="3235748"/>
                          <a:pt x="2863563" y="3222360"/>
                          <a:pt x="2481064" y="3231654"/>
                        </a:cubicBezTo>
                        <a:cubicBezTo>
                          <a:pt x="2068172" y="3306020"/>
                          <a:pt x="1892094" y="3205547"/>
                          <a:pt x="1743450" y="3231654"/>
                        </a:cubicBezTo>
                        <a:cubicBezTo>
                          <a:pt x="1607464" y="3243012"/>
                          <a:pt x="1218021" y="3195275"/>
                          <a:pt x="1005836" y="3231654"/>
                        </a:cubicBezTo>
                        <a:cubicBezTo>
                          <a:pt x="890654" y="3274391"/>
                          <a:pt x="267919" y="3289414"/>
                          <a:pt x="0" y="3231654"/>
                        </a:cubicBezTo>
                        <a:cubicBezTo>
                          <a:pt x="-31250" y="3082233"/>
                          <a:pt x="-31521" y="2799782"/>
                          <a:pt x="0" y="2649956"/>
                        </a:cubicBezTo>
                        <a:cubicBezTo>
                          <a:pt x="34157" y="2431383"/>
                          <a:pt x="12750" y="2271403"/>
                          <a:pt x="0" y="2003625"/>
                        </a:cubicBezTo>
                        <a:cubicBezTo>
                          <a:pt x="-32177" y="1677329"/>
                          <a:pt x="-1805" y="1497360"/>
                          <a:pt x="0" y="1357295"/>
                        </a:cubicBezTo>
                        <a:cubicBezTo>
                          <a:pt x="-23955" y="1220521"/>
                          <a:pt x="-8057" y="1091372"/>
                          <a:pt x="0" y="807913"/>
                        </a:cubicBezTo>
                        <a:cubicBezTo>
                          <a:pt x="43119" y="560987"/>
                          <a:pt x="25232" y="407473"/>
                          <a:pt x="0" y="0"/>
                        </a:cubicBezTo>
                        <a:close/>
                      </a:path>
                      <a:path w="6705578" h="3231654" stroke="0" extrusionOk="0">
                        <a:moveTo>
                          <a:pt x="0" y="0"/>
                        </a:moveTo>
                        <a:cubicBezTo>
                          <a:pt x="227490" y="10251"/>
                          <a:pt x="449653" y="-70933"/>
                          <a:pt x="603502" y="0"/>
                        </a:cubicBezTo>
                        <a:cubicBezTo>
                          <a:pt x="786950" y="18426"/>
                          <a:pt x="920955" y="50514"/>
                          <a:pt x="1072892" y="0"/>
                        </a:cubicBezTo>
                        <a:cubicBezTo>
                          <a:pt x="1320007" y="43902"/>
                          <a:pt x="1628172" y="80741"/>
                          <a:pt x="1877562" y="0"/>
                        </a:cubicBezTo>
                        <a:cubicBezTo>
                          <a:pt x="2184285" y="46882"/>
                          <a:pt x="2202666" y="-5891"/>
                          <a:pt x="2481064" y="0"/>
                        </a:cubicBezTo>
                        <a:cubicBezTo>
                          <a:pt x="2733938" y="11210"/>
                          <a:pt x="2869056" y="-14437"/>
                          <a:pt x="3084566" y="0"/>
                        </a:cubicBezTo>
                        <a:cubicBezTo>
                          <a:pt x="3404593" y="-58012"/>
                          <a:pt x="3633530" y="-82939"/>
                          <a:pt x="3889234" y="0"/>
                        </a:cubicBezTo>
                        <a:cubicBezTo>
                          <a:pt x="4084211" y="22701"/>
                          <a:pt x="4251970" y="45631"/>
                          <a:pt x="4425681" y="0"/>
                        </a:cubicBezTo>
                        <a:cubicBezTo>
                          <a:pt x="4576543" y="-36262"/>
                          <a:pt x="5097742" y="-66337"/>
                          <a:pt x="5230350" y="0"/>
                        </a:cubicBezTo>
                        <a:cubicBezTo>
                          <a:pt x="5432176" y="61697"/>
                          <a:pt x="5848200" y="-2554"/>
                          <a:pt x="6035020" y="0"/>
                        </a:cubicBezTo>
                        <a:cubicBezTo>
                          <a:pt x="6247879" y="36572"/>
                          <a:pt x="6459092" y="-31604"/>
                          <a:pt x="6705578" y="0"/>
                        </a:cubicBezTo>
                        <a:cubicBezTo>
                          <a:pt x="6707409" y="247390"/>
                          <a:pt x="6736035" y="450658"/>
                          <a:pt x="6705578" y="710964"/>
                        </a:cubicBezTo>
                        <a:cubicBezTo>
                          <a:pt x="6670471" y="925176"/>
                          <a:pt x="6726798" y="1169679"/>
                          <a:pt x="6705578" y="1389611"/>
                        </a:cubicBezTo>
                        <a:cubicBezTo>
                          <a:pt x="6711237" y="1578120"/>
                          <a:pt x="6751131" y="1690975"/>
                          <a:pt x="6705578" y="1938992"/>
                        </a:cubicBezTo>
                        <a:cubicBezTo>
                          <a:pt x="6715657" y="2146404"/>
                          <a:pt x="6705815" y="2409626"/>
                          <a:pt x="6705578" y="2585323"/>
                        </a:cubicBezTo>
                        <a:cubicBezTo>
                          <a:pt x="6699102" y="2799981"/>
                          <a:pt x="6653447" y="2897249"/>
                          <a:pt x="6705578" y="3231654"/>
                        </a:cubicBezTo>
                        <a:cubicBezTo>
                          <a:pt x="6579692" y="3243894"/>
                          <a:pt x="6166013" y="3254568"/>
                          <a:pt x="6035020" y="3231654"/>
                        </a:cubicBezTo>
                        <a:cubicBezTo>
                          <a:pt x="5830837" y="3230921"/>
                          <a:pt x="5395758" y="3185516"/>
                          <a:pt x="5230350" y="3231654"/>
                        </a:cubicBezTo>
                        <a:cubicBezTo>
                          <a:pt x="5011789" y="3247073"/>
                          <a:pt x="4854989" y="3294987"/>
                          <a:pt x="4559792" y="3231654"/>
                        </a:cubicBezTo>
                        <a:cubicBezTo>
                          <a:pt x="4249758" y="3192667"/>
                          <a:pt x="4195577" y="3220484"/>
                          <a:pt x="4090402" y="3231654"/>
                        </a:cubicBezTo>
                        <a:cubicBezTo>
                          <a:pt x="3975641" y="3241864"/>
                          <a:pt x="3668026" y="3243454"/>
                          <a:pt x="3553955" y="3231654"/>
                        </a:cubicBezTo>
                        <a:cubicBezTo>
                          <a:pt x="3397739" y="3201002"/>
                          <a:pt x="2975533" y="3135681"/>
                          <a:pt x="2749287" y="3231654"/>
                        </a:cubicBezTo>
                        <a:cubicBezTo>
                          <a:pt x="2489669" y="3316518"/>
                          <a:pt x="2222356" y="3319172"/>
                          <a:pt x="2078729" y="3231654"/>
                        </a:cubicBezTo>
                        <a:cubicBezTo>
                          <a:pt x="1881989" y="3224034"/>
                          <a:pt x="1665601" y="3249114"/>
                          <a:pt x="1542283" y="3231654"/>
                        </a:cubicBezTo>
                        <a:cubicBezTo>
                          <a:pt x="1388468" y="3230843"/>
                          <a:pt x="1058676" y="3188854"/>
                          <a:pt x="871725" y="3231654"/>
                        </a:cubicBezTo>
                        <a:cubicBezTo>
                          <a:pt x="708877" y="3150180"/>
                          <a:pt x="454733" y="3130668"/>
                          <a:pt x="0" y="3231654"/>
                        </a:cubicBezTo>
                        <a:cubicBezTo>
                          <a:pt x="66093" y="3032659"/>
                          <a:pt x="24008" y="2805122"/>
                          <a:pt x="0" y="2682273"/>
                        </a:cubicBezTo>
                        <a:cubicBezTo>
                          <a:pt x="6572" y="2586527"/>
                          <a:pt x="63964" y="2202143"/>
                          <a:pt x="0" y="2003625"/>
                        </a:cubicBezTo>
                        <a:cubicBezTo>
                          <a:pt x="-12771" y="1776611"/>
                          <a:pt x="-864" y="1506398"/>
                          <a:pt x="0" y="1421928"/>
                        </a:cubicBezTo>
                        <a:cubicBezTo>
                          <a:pt x="-109851" y="1314341"/>
                          <a:pt x="98358" y="1078389"/>
                          <a:pt x="0" y="710964"/>
                        </a:cubicBezTo>
                        <a:cubicBezTo>
                          <a:pt x="-38501" y="441395"/>
                          <a:pt x="45065" y="1815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000" b="1" dirty="0">
                <a:latin typeface="Chalkboard"/>
              </a:rPr>
              <a:t>Einschulungs-Elternabend </a:t>
            </a:r>
          </a:p>
          <a:p>
            <a:endParaRPr lang="de-DE" sz="2000" b="1" dirty="0">
              <a:latin typeface="Chalkboard"/>
            </a:endParaRPr>
          </a:p>
          <a:p>
            <a:r>
              <a:rPr lang="de-DE" sz="3000" b="1" dirty="0">
                <a:latin typeface="Chalkboard"/>
              </a:rPr>
              <a:t>am 18. Januar 2024 um 18:00 Uhr</a:t>
            </a:r>
            <a:endParaRPr lang="de-DE" sz="3000" b="1" dirty="0">
              <a:latin typeface="Chalkboard" panose="03050602040202020205" pitchFamily="66" charset="77"/>
            </a:endParaRPr>
          </a:p>
          <a:p>
            <a:r>
              <a:rPr lang="de-DE" sz="2000" i="1" dirty="0">
                <a:latin typeface="Chalkboard"/>
              </a:rPr>
              <a:t>Mit </a:t>
            </a:r>
            <a:r>
              <a:rPr lang="de-DE" sz="2000" i="1" dirty="0" err="1">
                <a:latin typeface="Chalkboard"/>
              </a:rPr>
              <a:t>Erstklass</a:t>
            </a:r>
            <a:r>
              <a:rPr lang="de-DE" sz="2000" i="1" dirty="0">
                <a:latin typeface="Chalkboard"/>
              </a:rPr>
              <a:t>-Lehrer*innen und Frau Seifert</a:t>
            </a:r>
          </a:p>
          <a:p>
            <a:endParaRPr lang="de-DE" sz="1600" dirty="0">
              <a:latin typeface="Chalkboard" panose="03050602040202020205" pitchFamily="66" charset="77"/>
            </a:endParaRPr>
          </a:p>
          <a:p>
            <a:r>
              <a:rPr lang="de-DE" sz="1600" dirty="0">
                <a:latin typeface="Chalkboard"/>
              </a:rPr>
              <a:t>Sie bekommen einen Überblick über die Einschulung und können Ihre Fragen stellen.</a:t>
            </a:r>
          </a:p>
          <a:p>
            <a:endParaRPr lang="de-DE" sz="1600" dirty="0">
              <a:latin typeface="Chalkboard"/>
            </a:endParaRPr>
          </a:p>
          <a:p>
            <a:endParaRPr lang="de-DE" sz="1600" dirty="0">
              <a:latin typeface="Chalkboard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0B8F8C-A3EE-4F42-8766-0207098D04F5}"/>
              </a:ext>
            </a:extLst>
          </p:cNvPr>
          <p:cNvSpPr txBox="1"/>
          <p:nvPr/>
        </p:nvSpPr>
        <p:spPr>
          <a:xfrm>
            <a:off x="512167" y="624525"/>
            <a:ext cx="4369724" cy="830997"/>
          </a:xfrm>
          <a:custGeom>
            <a:avLst/>
            <a:gdLst>
              <a:gd name="connsiteX0" fmla="*/ 0 w 4369724"/>
              <a:gd name="connsiteY0" fmla="*/ 0 h 830997"/>
              <a:gd name="connsiteX1" fmla="*/ 684590 w 4369724"/>
              <a:gd name="connsiteY1" fmla="*/ 0 h 830997"/>
              <a:gd name="connsiteX2" fmla="*/ 1281785 w 4369724"/>
              <a:gd name="connsiteY2" fmla="*/ 0 h 830997"/>
              <a:gd name="connsiteX3" fmla="*/ 2097467 w 4369724"/>
              <a:gd name="connsiteY3" fmla="*/ 0 h 830997"/>
              <a:gd name="connsiteX4" fmla="*/ 2782057 w 4369724"/>
              <a:gd name="connsiteY4" fmla="*/ 0 h 830997"/>
              <a:gd name="connsiteX5" fmla="*/ 3466647 w 4369724"/>
              <a:gd name="connsiteY5" fmla="*/ 0 h 830997"/>
              <a:gd name="connsiteX6" fmla="*/ 4369724 w 4369724"/>
              <a:gd name="connsiteY6" fmla="*/ 0 h 830997"/>
              <a:gd name="connsiteX7" fmla="*/ 4369724 w 4369724"/>
              <a:gd name="connsiteY7" fmla="*/ 191128 h 830997"/>
              <a:gd name="connsiteX8" fmla="*/ 4369724 w 4369724"/>
              <a:gd name="connsiteY8" fmla="*/ 398878 h 830997"/>
              <a:gd name="connsiteX9" fmla="*/ 4369724 w 4369724"/>
              <a:gd name="connsiteY9" fmla="*/ 590007 h 830997"/>
              <a:gd name="connsiteX10" fmla="*/ 4369724 w 4369724"/>
              <a:gd name="connsiteY10" fmla="*/ 830997 h 830997"/>
              <a:gd name="connsiteX11" fmla="*/ 3641437 w 4369724"/>
              <a:gd name="connsiteY11" fmla="*/ 830997 h 830997"/>
              <a:gd name="connsiteX12" fmla="*/ 2956846 w 4369724"/>
              <a:gd name="connsiteY12" fmla="*/ 830997 h 830997"/>
              <a:gd name="connsiteX13" fmla="*/ 2141165 w 4369724"/>
              <a:gd name="connsiteY13" fmla="*/ 830997 h 830997"/>
              <a:gd name="connsiteX14" fmla="*/ 1325482 w 4369724"/>
              <a:gd name="connsiteY14" fmla="*/ 830997 h 830997"/>
              <a:gd name="connsiteX15" fmla="*/ 684590 w 4369724"/>
              <a:gd name="connsiteY15" fmla="*/ 830997 h 830997"/>
              <a:gd name="connsiteX16" fmla="*/ 0 w 4369724"/>
              <a:gd name="connsiteY16" fmla="*/ 830997 h 830997"/>
              <a:gd name="connsiteX17" fmla="*/ 0 w 4369724"/>
              <a:gd name="connsiteY17" fmla="*/ 606627 h 830997"/>
              <a:gd name="connsiteX18" fmla="*/ 0 w 4369724"/>
              <a:gd name="connsiteY18" fmla="*/ 423807 h 830997"/>
              <a:gd name="connsiteX19" fmla="*/ 0 w 4369724"/>
              <a:gd name="connsiteY19" fmla="*/ 232678 h 830997"/>
              <a:gd name="connsiteX20" fmla="*/ 0 w 4369724"/>
              <a:gd name="connsiteY20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9724" h="830997" extrusionOk="0">
                <a:moveTo>
                  <a:pt x="0" y="0"/>
                </a:moveTo>
                <a:cubicBezTo>
                  <a:pt x="284309" y="-7540"/>
                  <a:pt x="428588" y="15096"/>
                  <a:pt x="684590" y="0"/>
                </a:cubicBezTo>
                <a:cubicBezTo>
                  <a:pt x="927622" y="3065"/>
                  <a:pt x="1097006" y="10031"/>
                  <a:pt x="1281785" y="0"/>
                </a:cubicBezTo>
                <a:cubicBezTo>
                  <a:pt x="1331217" y="47983"/>
                  <a:pt x="1719935" y="39079"/>
                  <a:pt x="2097467" y="0"/>
                </a:cubicBezTo>
                <a:cubicBezTo>
                  <a:pt x="2446130" y="5394"/>
                  <a:pt x="2496884" y="-919"/>
                  <a:pt x="2782057" y="0"/>
                </a:cubicBezTo>
                <a:cubicBezTo>
                  <a:pt x="3118397" y="6640"/>
                  <a:pt x="3316068" y="-55058"/>
                  <a:pt x="3466647" y="0"/>
                </a:cubicBezTo>
                <a:cubicBezTo>
                  <a:pt x="3520681" y="-5470"/>
                  <a:pt x="4029376" y="78943"/>
                  <a:pt x="4369724" y="0"/>
                </a:cubicBezTo>
                <a:cubicBezTo>
                  <a:pt x="4380928" y="61448"/>
                  <a:pt x="4348916" y="120296"/>
                  <a:pt x="4369724" y="191128"/>
                </a:cubicBezTo>
                <a:cubicBezTo>
                  <a:pt x="4407280" y="279430"/>
                  <a:pt x="4407197" y="339322"/>
                  <a:pt x="4369724" y="398878"/>
                </a:cubicBezTo>
                <a:cubicBezTo>
                  <a:pt x="4343827" y="461779"/>
                  <a:pt x="4381070" y="515777"/>
                  <a:pt x="4369724" y="590007"/>
                </a:cubicBezTo>
                <a:cubicBezTo>
                  <a:pt x="4389607" y="687223"/>
                  <a:pt x="4369041" y="748725"/>
                  <a:pt x="4369724" y="830997"/>
                </a:cubicBezTo>
                <a:cubicBezTo>
                  <a:pt x="4237363" y="870124"/>
                  <a:pt x="4040728" y="870834"/>
                  <a:pt x="3641437" y="830997"/>
                </a:cubicBezTo>
                <a:cubicBezTo>
                  <a:pt x="3350132" y="789757"/>
                  <a:pt x="3131789" y="779913"/>
                  <a:pt x="2956846" y="830997"/>
                </a:cubicBezTo>
                <a:cubicBezTo>
                  <a:pt x="2696373" y="852464"/>
                  <a:pt x="2279447" y="775774"/>
                  <a:pt x="2141165" y="830997"/>
                </a:cubicBezTo>
                <a:cubicBezTo>
                  <a:pt x="1803042" y="830007"/>
                  <a:pt x="1637750" y="810609"/>
                  <a:pt x="1325482" y="830997"/>
                </a:cubicBezTo>
                <a:cubicBezTo>
                  <a:pt x="993803" y="778404"/>
                  <a:pt x="803803" y="845734"/>
                  <a:pt x="684590" y="830997"/>
                </a:cubicBezTo>
                <a:cubicBezTo>
                  <a:pt x="498786" y="859371"/>
                  <a:pt x="208209" y="863071"/>
                  <a:pt x="0" y="830997"/>
                </a:cubicBezTo>
                <a:cubicBezTo>
                  <a:pt x="-19137" y="824907"/>
                  <a:pt x="57119" y="680423"/>
                  <a:pt x="0" y="606627"/>
                </a:cubicBezTo>
                <a:cubicBezTo>
                  <a:pt x="-27047" y="535961"/>
                  <a:pt x="-50456" y="466131"/>
                  <a:pt x="0" y="423807"/>
                </a:cubicBezTo>
                <a:cubicBezTo>
                  <a:pt x="35007" y="418448"/>
                  <a:pt x="-43807" y="317666"/>
                  <a:pt x="0" y="232678"/>
                </a:cubicBezTo>
                <a:cubicBezTo>
                  <a:pt x="12350" y="145320"/>
                  <a:pt x="-40436" y="1066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69724"/>
                      <a:gd name="connsiteY0" fmla="*/ 0 h 1569660"/>
                      <a:gd name="connsiteX1" fmla="*/ 684590 w 4369724"/>
                      <a:gd name="connsiteY1" fmla="*/ 0 h 1569660"/>
                      <a:gd name="connsiteX2" fmla="*/ 1281785 w 4369724"/>
                      <a:gd name="connsiteY2" fmla="*/ 0 h 1569660"/>
                      <a:gd name="connsiteX3" fmla="*/ 2097467 w 4369724"/>
                      <a:gd name="connsiteY3" fmla="*/ 0 h 1569660"/>
                      <a:gd name="connsiteX4" fmla="*/ 2782057 w 4369724"/>
                      <a:gd name="connsiteY4" fmla="*/ 0 h 1569660"/>
                      <a:gd name="connsiteX5" fmla="*/ 3466647 w 4369724"/>
                      <a:gd name="connsiteY5" fmla="*/ 0 h 1569660"/>
                      <a:gd name="connsiteX6" fmla="*/ 4369724 w 4369724"/>
                      <a:gd name="connsiteY6" fmla="*/ 0 h 1569660"/>
                      <a:gd name="connsiteX7" fmla="*/ 4369724 w 4369724"/>
                      <a:gd name="connsiteY7" fmla="*/ 361020 h 1569660"/>
                      <a:gd name="connsiteX8" fmla="*/ 4369724 w 4369724"/>
                      <a:gd name="connsiteY8" fmla="*/ 753436 h 1569660"/>
                      <a:gd name="connsiteX9" fmla="*/ 4369724 w 4369724"/>
                      <a:gd name="connsiteY9" fmla="*/ 1114458 h 1569660"/>
                      <a:gd name="connsiteX10" fmla="*/ 4369724 w 4369724"/>
                      <a:gd name="connsiteY10" fmla="*/ 1569660 h 1569660"/>
                      <a:gd name="connsiteX11" fmla="*/ 3641437 w 4369724"/>
                      <a:gd name="connsiteY11" fmla="*/ 1569660 h 1569660"/>
                      <a:gd name="connsiteX12" fmla="*/ 2956846 w 4369724"/>
                      <a:gd name="connsiteY12" fmla="*/ 1569660 h 1569660"/>
                      <a:gd name="connsiteX13" fmla="*/ 2141165 w 4369724"/>
                      <a:gd name="connsiteY13" fmla="*/ 1569660 h 1569660"/>
                      <a:gd name="connsiteX14" fmla="*/ 1325482 w 4369724"/>
                      <a:gd name="connsiteY14" fmla="*/ 1569660 h 1569660"/>
                      <a:gd name="connsiteX15" fmla="*/ 684590 w 4369724"/>
                      <a:gd name="connsiteY15" fmla="*/ 1569660 h 1569660"/>
                      <a:gd name="connsiteX16" fmla="*/ 0 w 4369724"/>
                      <a:gd name="connsiteY16" fmla="*/ 1569660 h 1569660"/>
                      <a:gd name="connsiteX17" fmla="*/ 0 w 4369724"/>
                      <a:gd name="connsiteY17" fmla="*/ 1145851 h 1569660"/>
                      <a:gd name="connsiteX18" fmla="*/ 0 w 4369724"/>
                      <a:gd name="connsiteY18" fmla="*/ 800525 h 1569660"/>
                      <a:gd name="connsiteX19" fmla="*/ 0 w 4369724"/>
                      <a:gd name="connsiteY19" fmla="*/ 439504 h 1569660"/>
                      <a:gd name="connsiteX20" fmla="*/ 0 w 4369724"/>
                      <a:gd name="connsiteY20" fmla="*/ 0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69724" h="1569660" extrusionOk="0">
                        <a:moveTo>
                          <a:pt x="0" y="0"/>
                        </a:moveTo>
                        <a:cubicBezTo>
                          <a:pt x="290905" y="-6558"/>
                          <a:pt x="436350" y="23014"/>
                          <a:pt x="684590" y="0"/>
                        </a:cubicBezTo>
                        <a:cubicBezTo>
                          <a:pt x="911614" y="-575"/>
                          <a:pt x="1130215" y="16953"/>
                          <a:pt x="1281785" y="0"/>
                        </a:cubicBezTo>
                        <a:cubicBezTo>
                          <a:pt x="1375808" y="8382"/>
                          <a:pt x="1722775" y="44168"/>
                          <a:pt x="2097467" y="0"/>
                        </a:cubicBezTo>
                        <a:cubicBezTo>
                          <a:pt x="2452903" y="17187"/>
                          <a:pt x="2495800" y="-2714"/>
                          <a:pt x="2782057" y="0"/>
                        </a:cubicBezTo>
                        <a:cubicBezTo>
                          <a:pt x="3100723" y="8582"/>
                          <a:pt x="3297588" y="-32157"/>
                          <a:pt x="3466647" y="0"/>
                        </a:cubicBezTo>
                        <a:cubicBezTo>
                          <a:pt x="3592290" y="10382"/>
                          <a:pt x="4072189" y="72979"/>
                          <a:pt x="4369724" y="0"/>
                        </a:cubicBezTo>
                        <a:cubicBezTo>
                          <a:pt x="4382116" y="137475"/>
                          <a:pt x="4350590" y="222832"/>
                          <a:pt x="4369724" y="361020"/>
                        </a:cubicBezTo>
                        <a:cubicBezTo>
                          <a:pt x="4402654" y="522921"/>
                          <a:pt x="4396259" y="635975"/>
                          <a:pt x="4369724" y="753436"/>
                        </a:cubicBezTo>
                        <a:cubicBezTo>
                          <a:pt x="4352011" y="874751"/>
                          <a:pt x="4378938" y="970953"/>
                          <a:pt x="4369724" y="1114458"/>
                        </a:cubicBezTo>
                        <a:cubicBezTo>
                          <a:pt x="4383978" y="1282261"/>
                          <a:pt x="4367744" y="1388882"/>
                          <a:pt x="4369724" y="1569660"/>
                        </a:cubicBezTo>
                        <a:cubicBezTo>
                          <a:pt x="4228520" y="1617839"/>
                          <a:pt x="4034269" y="1629964"/>
                          <a:pt x="3641437" y="1569660"/>
                        </a:cubicBezTo>
                        <a:cubicBezTo>
                          <a:pt x="3327873" y="1528576"/>
                          <a:pt x="3127513" y="1511161"/>
                          <a:pt x="2956846" y="1569660"/>
                        </a:cubicBezTo>
                        <a:cubicBezTo>
                          <a:pt x="2731496" y="1599315"/>
                          <a:pt x="2314443" y="1510961"/>
                          <a:pt x="2141165" y="1569660"/>
                        </a:cubicBezTo>
                        <a:cubicBezTo>
                          <a:pt x="1816285" y="1569566"/>
                          <a:pt x="1641677" y="1546270"/>
                          <a:pt x="1325482" y="1569660"/>
                        </a:cubicBezTo>
                        <a:cubicBezTo>
                          <a:pt x="991556" y="1527732"/>
                          <a:pt x="821570" y="1577900"/>
                          <a:pt x="684590" y="1569660"/>
                        </a:cubicBezTo>
                        <a:cubicBezTo>
                          <a:pt x="506010" y="1598855"/>
                          <a:pt x="179407" y="1589819"/>
                          <a:pt x="0" y="1569660"/>
                        </a:cubicBezTo>
                        <a:cubicBezTo>
                          <a:pt x="-18197" y="1515951"/>
                          <a:pt x="45514" y="1298247"/>
                          <a:pt x="0" y="1145851"/>
                        </a:cubicBezTo>
                        <a:cubicBezTo>
                          <a:pt x="-19735" y="990445"/>
                          <a:pt x="-38706" y="879286"/>
                          <a:pt x="0" y="800525"/>
                        </a:cubicBezTo>
                        <a:cubicBezTo>
                          <a:pt x="27277" y="761490"/>
                          <a:pt x="-28599" y="584887"/>
                          <a:pt x="0" y="439504"/>
                        </a:cubicBezTo>
                        <a:cubicBezTo>
                          <a:pt x="11310" y="285731"/>
                          <a:pt x="-29558" y="2026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 dirty="0">
                <a:latin typeface="Chalkboard"/>
              </a:rPr>
              <a:t>Bitte schauen Sie auch regelmäßig auf unsere Website!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05C5F2-76CA-DC43-A2A3-BF920B2E7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916" y="645114"/>
            <a:ext cx="2258746" cy="1354856"/>
          </a:xfrm>
          <a:custGeom>
            <a:avLst/>
            <a:gdLst>
              <a:gd name="connsiteX0" fmla="*/ 0 w 2258746"/>
              <a:gd name="connsiteY0" fmla="*/ 0 h 1354856"/>
              <a:gd name="connsiteX1" fmla="*/ 542099 w 2258746"/>
              <a:gd name="connsiteY1" fmla="*/ 0 h 1354856"/>
              <a:gd name="connsiteX2" fmla="*/ 1106786 w 2258746"/>
              <a:gd name="connsiteY2" fmla="*/ 0 h 1354856"/>
              <a:gd name="connsiteX3" fmla="*/ 1694060 w 2258746"/>
              <a:gd name="connsiteY3" fmla="*/ 0 h 1354856"/>
              <a:gd name="connsiteX4" fmla="*/ 2258746 w 2258746"/>
              <a:gd name="connsiteY4" fmla="*/ 0 h 1354856"/>
              <a:gd name="connsiteX5" fmla="*/ 2258746 w 2258746"/>
              <a:gd name="connsiteY5" fmla="*/ 690977 h 1354856"/>
              <a:gd name="connsiteX6" fmla="*/ 2258746 w 2258746"/>
              <a:gd name="connsiteY6" fmla="*/ 1354856 h 1354856"/>
              <a:gd name="connsiteX7" fmla="*/ 1648885 w 2258746"/>
              <a:gd name="connsiteY7" fmla="*/ 1354856 h 1354856"/>
              <a:gd name="connsiteX8" fmla="*/ 1039023 w 2258746"/>
              <a:gd name="connsiteY8" fmla="*/ 1354856 h 1354856"/>
              <a:gd name="connsiteX9" fmla="*/ 0 w 2258746"/>
              <a:gd name="connsiteY9" fmla="*/ 1354856 h 1354856"/>
              <a:gd name="connsiteX10" fmla="*/ 0 w 2258746"/>
              <a:gd name="connsiteY10" fmla="*/ 690977 h 1354856"/>
              <a:gd name="connsiteX11" fmla="*/ 0 w 2258746"/>
              <a:gd name="connsiteY11" fmla="*/ 0 h 135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8746" h="1354856" fill="none" extrusionOk="0">
                <a:moveTo>
                  <a:pt x="0" y="0"/>
                </a:moveTo>
                <a:cubicBezTo>
                  <a:pt x="211223" y="8381"/>
                  <a:pt x="276725" y="12326"/>
                  <a:pt x="542099" y="0"/>
                </a:cubicBezTo>
                <a:cubicBezTo>
                  <a:pt x="807473" y="-12326"/>
                  <a:pt x="847258" y="-25600"/>
                  <a:pt x="1106786" y="0"/>
                </a:cubicBezTo>
                <a:cubicBezTo>
                  <a:pt x="1366314" y="25600"/>
                  <a:pt x="1573224" y="19573"/>
                  <a:pt x="1694060" y="0"/>
                </a:cubicBezTo>
                <a:cubicBezTo>
                  <a:pt x="1814896" y="-19573"/>
                  <a:pt x="2139583" y="-23225"/>
                  <a:pt x="2258746" y="0"/>
                </a:cubicBezTo>
                <a:cubicBezTo>
                  <a:pt x="2243750" y="243035"/>
                  <a:pt x="2244825" y="507771"/>
                  <a:pt x="2258746" y="690977"/>
                </a:cubicBezTo>
                <a:cubicBezTo>
                  <a:pt x="2272667" y="874183"/>
                  <a:pt x="2286246" y="1054360"/>
                  <a:pt x="2258746" y="1354856"/>
                </a:cubicBezTo>
                <a:cubicBezTo>
                  <a:pt x="2112935" y="1365615"/>
                  <a:pt x="1838637" y="1334795"/>
                  <a:pt x="1648885" y="1354856"/>
                </a:cubicBezTo>
                <a:cubicBezTo>
                  <a:pt x="1459133" y="1374917"/>
                  <a:pt x="1318965" y="1351943"/>
                  <a:pt x="1039023" y="1354856"/>
                </a:cubicBezTo>
                <a:cubicBezTo>
                  <a:pt x="759081" y="1357769"/>
                  <a:pt x="350295" y="1392340"/>
                  <a:pt x="0" y="1354856"/>
                </a:cubicBezTo>
                <a:cubicBezTo>
                  <a:pt x="22635" y="1109651"/>
                  <a:pt x="30322" y="970335"/>
                  <a:pt x="0" y="690977"/>
                </a:cubicBezTo>
                <a:cubicBezTo>
                  <a:pt x="-30322" y="411619"/>
                  <a:pt x="14559" y="243001"/>
                  <a:pt x="0" y="0"/>
                </a:cubicBezTo>
                <a:close/>
              </a:path>
              <a:path w="2258746" h="1354856" stroke="0" extrusionOk="0">
                <a:moveTo>
                  <a:pt x="0" y="0"/>
                </a:moveTo>
                <a:cubicBezTo>
                  <a:pt x="154334" y="-3990"/>
                  <a:pt x="278966" y="-9628"/>
                  <a:pt x="542099" y="0"/>
                </a:cubicBezTo>
                <a:cubicBezTo>
                  <a:pt x="805232" y="9628"/>
                  <a:pt x="796072" y="-21042"/>
                  <a:pt x="1039023" y="0"/>
                </a:cubicBezTo>
                <a:cubicBezTo>
                  <a:pt x="1281974" y="21042"/>
                  <a:pt x="1419340" y="11132"/>
                  <a:pt x="1648885" y="0"/>
                </a:cubicBezTo>
                <a:cubicBezTo>
                  <a:pt x="1878430" y="-11132"/>
                  <a:pt x="1955189" y="-13248"/>
                  <a:pt x="2258746" y="0"/>
                </a:cubicBezTo>
                <a:cubicBezTo>
                  <a:pt x="2279915" y="193714"/>
                  <a:pt x="2282813" y="351568"/>
                  <a:pt x="2258746" y="663879"/>
                </a:cubicBezTo>
                <a:cubicBezTo>
                  <a:pt x="2234679" y="976190"/>
                  <a:pt x="2228936" y="1088703"/>
                  <a:pt x="2258746" y="1354856"/>
                </a:cubicBezTo>
                <a:cubicBezTo>
                  <a:pt x="2100095" y="1335961"/>
                  <a:pt x="1967668" y="1360690"/>
                  <a:pt x="1694060" y="1354856"/>
                </a:cubicBezTo>
                <a:cubicBezTo>
                  <a:pt x="1420452" y="1349022"/>
                  <a:pt x="1389116" y="1381629"/>
                  <a:pt x="1084198" y="1354856"/>
                </a:cubicBezTo>
                <a:cubicBezTo>
                  <a:pt x="779280" y="1328083"/>
                  <a:pt x="725635" y="1337050"/>
                  <a:pt x="587274" y="1354856"/>
                </a:cubicBezTo>
                <a:cubicBezTo>
                  <a:pt x="448913" y="1372662"/>
                  <a:pt x="217274" y="1363886"/>
                  <a:pt x="0" y="1354856"/>
                </a:cubicBezTo>
                <a:cubicBezTo>
                  <a:pt x="-29073" y="1093543"/>
                  <a:pt x="-33296" y="921988"/>
                  <a:pt x="0" y="677428"/>
                </a:cubicBezTo>
                <a:cubicBezTo>
                  <a:pt x="33296" y="432868"/>
                  <a:pt x="518" y="25655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7F063EA-CEEE-C041-83FE-6015AAC29A03}"/>
              </a:ext>
            </a:extLst>
          </p:cNvPr>
          <p:cNvSpPr txBox="1"/>
          <p:nvPr/>
        </p:nvSpPr>
        <p:spPr>
          <a:xfrm>
            <a:off x="5012916" y="2021863"/>
            <a:ext cx="2258746" cy="461665"/>
          </a:xfrm>
          <a:custGeom>
            <a:avLst/>
            <a:gdLst>
              <a:gd name="connsiteX0" fmla="*/ 0 w 2258746"/>
              <a:gd name="connsiteY0" fmla="*/ 0 h 461665"/>
              <a:gd name="connsiteX1" fmla="*/ 542099 w 2258746"/>
              <a:gd name="connsiteY1" fmla="*/ 0 h 461665"/>
              <a:gd name="connsiteX2" fmla="*/ 1106786 w 2258746"/>
              <a:gd name="connsiteY2" fmla="*/ 0 h 461665"/>
              <a:gd name="connsiteX3" fmla="*/ 1671472 w 2258746"/>
              <a:gd name="connsiteY3" fmla="*/ 0 h 461665"/>
              <a:gd name="connsiteX4" fmla="*/ 2258746 w 2258746"/>
              <a:gd name="connsiteY4" fmla="*/ 0 h 461665"/>
              <a:gd name="connsiteX5" fmla="*/ 2258746 w 2258746"/>
              <a:gd name="connsiteY5" fmla="*/ 461665 h 461665"/>
              <a:gd name="connsiteX6" fmla="*/ 1694060 w 2258746"/>
              <a:gd name="connsiteY6" fmla="*/ 461665 h 461665"/>
              <a:gd name="connsiteX7" fmla="*/ 1174548 w 2258746"/>
              <a:gd name="connsiteY7" fmla="*/ 461665 h 461665"/>
              <a:gd name="connsiteX8" fmla="*/ 655036 w 2258746"/>
              <a:gd name="connsiteY8" fmla="*/ 461665 h 461665"/>
              <a:gd name="connsiteX9" fmla="*/ 0 w 2258746"/>
              <a:gd name="connsiteY9" fmla="*/ 461665 h 461665"/>
              <a:gd name="connsiteX10" fmla="*/ 0 w 2258746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8746" h="461665" fill="none" extrusionOk="0">
                <a:moveTo>
                  <a:pt x="0" y="0"/>
                </a:moveTo>
                <a:cubicBezTo>
                  <a:pt x="123578" y="5784"/>
                  <a:pt x="345859" y="16777"/>
                  <a:pt x="542099" y="0"/>
                </a:cubicBezTo>
                <a:cubicBezTo>
                  <a:pt x="738339" y="-16777"/>
                  <a:pt x="896343" y="-14191"/>
                  <a:pt x="1106786" y="0"/>
                </a:cubicBezTo>
                <a:cubicBezTo>
                  <a:pt x="1317229" y="14191"/>
                  <a:pt x="1463180" y="26547"/>
                  <a:pt x="1671472" y="0"/>
                </a:cubicBezTo>
                <a:cubicBezTo>
                  <a:pt x="1879764" y="-26547"/>
                  <a:pt x="2028999" y="-28985"/>
                  <a:pt x="2258746" y="0"/>
                </a:cubicBezTo>
                <a:cubicBezTo>
                  <a:pt x="2266097" y="97575"/>
                  <a:pt x="2244652" y="328061"/>
                  <a:pt x="2258746" y="461665"/>
                </a:cubicBezTo>
                <a:cubicBezTo>
                  <a:pt x="1979842" y="481773"/>
                  <a:pt x="1832953" y="439707"/>
                  <a:pt x="1694060" y="461665"/>
                </a:cubicBezTo>
                <a:cubicBezTo>
                  <a:pt x="1555167" y="483623"/>
                  <a:pt x="1287507" y="463851"/>
                  <a:pt x="1174548" y="461665"/>
                </a:cubicBezTo>
                <a:cubicBezTo>
                  <a:pt x="1061589" y="459479"/>
                  <a:pt x="831111" y="461103"/>
                  <a:pt x="655036" y="461665"/>
                </a:cubicBezTo>
                <a:cubicBezTo>
                  <a:pt x="478961" y="462227"/>
                  <a:pt x="306378" y="466490"/>
                  <a:pt x="0" y="461665"/>
                </a:cubicBezTo>
                <a:cubicBezTo>
                  <a:pt x="10619" y="302047"/>
                  <a:pt x="-15489" y="228585"/>
                  <a:pt x="0" y="0"/>
                </a:cubicBezTo>
                <a:close/>
              </a:path>
              <a:path w="2258746" h="461665" stroke="0" extrusionOk="0">
                <a:moveTo>
                  <a:pt x="0" y="0"/>
                </a:moveTo>
                <a:cubicBezTo>
                  <a:pt x="154334" y="-3990"/>
                  <a:pt x="278966" y="-9628"/>
                  <a:pt x="542099" y="0"/>
                </a:cubicBezTo>
                <a:cubicBezTo>
                  <a:pt x="805232" y="9628"/>
                  <a:pt x="796072" y="-21042"/>
                  <a:pt x="1039023" y="0"/>
                </a:cubicBezTo>
                <a:cubicBezTo>
                  <a:pt x="1281974" y="21042"/>
                  <a:pt x="1419340" y="11132"/>
                  <a:pt x="1648885" y="0"/>
                </a:cubicBezTo>
                <a:cubicBezTo>
                  <a:pt x="1878430" y="-11132"/>
                  <a:pt x="1955189" y="-13248"/>
                  <a:pt x="2258746" y="0"/>
                </a:cubicBezTo>
                <a:cubicBezTo>
                  <a:pt x="2252769" y="167166"/>
                  <a:pt x="2272289" y="342841"/>
                  <a:pt x="2258746" y="461665"/>
                </a:cubicBezTo>
                <a:cubicBezTo>
                  <a:pt x="2041103" y="484439"/>
                  <a:pt x="1958470" y="454340"/>
                  <a:pt x="1739234" y="461665"/>
                </a:cubicBezTo>
                <a:cubicBezTo>
                  <a:pt x="1519998" y="468990"/>
                  <a:pt x="1450425" y="440160"/>
                  <a:pt x="1219723" y="461665"/>
                </a:cubicBezTo>
                <a:cubicBezTo>
                  <a:pt x="989021" y="483170"/>
                  <a:pt x="914779" y="488438"/>
                  <a:pt x="609861" y="461665"/>
                </a:cubicBezTo>
                <a:cubicBezTo>
                  <a:pt x="304943" y="434892"/>
                  <a:pt x="216197" y="480689"/>
                  <a:pt x="0" y="461665"/>
                </a:cubicBezTo>
                <a:cubicBezTo>
                  <a:pt x="6771" y="275849"/>
                  <a:pt x="11072" y="13650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err="1">
                <a:latin typeface="Chalkboard" panose="03050602040202020205" pitchFamily="66" charset="77"/>
              </a:rPr>
              <a:t>www.cvo-gs.de</a:t>
            </a:r>
            <a:endParaRPr lang="de-DE" sz="2400">
              <a:latin typeface="Chalkboard" panose="03050602040202020205" pitchFamily="66" charset="77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94FF16-06D4-124F-B6FC-0BE7F85DE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67" y="2675859"/>
            <a:ext cx="892564" cy="788239"/>
          </a:xfrm>
          <a:custGeom>
            <a:avLst/>
            <a:gdLst>
              <a:gd name="connsiteX0" fmla="*/ 0 w 892564"/>
              <a:gd name="connsiteY0" fmla="*/ 0 h 788239"/>
              <a:gd name="connsiteX1" fmla="*/ 464133 w 892564"/>
              <a:gd name="connsiteY1" fmla="*/ 0 h 788239"/>
              <a:gd name="connsiteX2" fmla="*/ 892564 w 892564"/>
              <a:gd name="connsiteY2" fmla="*/ 0 h 788239"/>
              <a:gd name="connsiteX3" fmla="*/ 892564 w 892564"/>
              <a:gd name="connsiteY3" fmla="*/ 370472 h 788239"/>
              <a:gd name="connsiteX4" fmla="*/ 892564 w 892564"/>
              <a:gd name="connsiteY4" fmla="*/ 788239 h 788239"/>
              <a:gd name="connsiteX5" fmla="*/ 464133 w 892564"/>
              <a:gd name="connsiteY5" fmla="*/ 788239 h 788239"/>
              <a:gd name="connsiteX6" fmla="*/ 0 w 892564"/>
              <a:gd name="connsiteY6" fmla="*/ 788239 h 788239"/>
              <a:gd name="connsiteX7" fmla="*/ 0 w 892564"/>
              <a:gd name="connsiteY7" fmla="*/ 402002 h 788239"/>
              <a:gd name="connsiteX8" fmla="*/ 0 w 892564"/>
              <a:gd name="connsiteY8" fmla="*/ 0 h 7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564" h="788239" fill="none" extrusionOk="0">
                <a:moveTo>
                  <a:pt x="0" y="0"/>
                </a:moveTo>
                <a:cubicBezTo>
                  <a:pt x="162229" y="-15948"/>
                  <a:pt x="341539" y="-7848"/>
                  <a:pt x="464133" y="0"/>
                </a:cubicBezTo>
                <a:cubicBezTo>
                  <a:pt x="586727" y="7848"/>
                  <a:pt x="752687" y="-8484"/>
                  <a:pt x="892564" y="0"/>
                </a:cubicBezTo>
                <a:cubicBezTo>
                  <a:pt x="903412" y="85994"/>
                  <a:pt x="908684" y="207202"/>
                  <a:pt x="892564" y="370472"/>
                </a:cubicBezTo>
                <a:cubicBezTo>
                  <a:pt x="876444" y="533742"/>
                  <a:pt x="906374" y="594938"/>
                  <a:pt x="892564" y="788239"/>
                </a:cubicBezTo>
                <a:cubicBezTo>
                  <a:pt x="715358" y="797899"/>
                  <a:pt x="674739" y="795102"/>
                  <a:pt x="464133" y="788239"/>
                </a:cubicBezTo>
                <a:cubicBezTo>
                  <a:pt x="253527" y="781376"/>
                  <a:pt x="210253" y="781953"/>
                  <a:pt x="0" y="788239"/>
                </a:cubicBezTo>
                <a:cubicBezTo>
                  <a:pt x="6152" y="703818"/>
                  <a:pt x="-9638" y="510605"/>
                  <a:pt x="0" y="402002"/>
                </a:cubicBezTo>
                <a:cubicBezTo>
                  <a:pt x="9638" y="293399"/>
                  <a:pt x="462" y="175872"/>
                  <a:pt x="0" y="0"/>
                </a:cubicBezTo>
                <a:close/>
              </a:path>
              <a:path w="892564" h="788239" stroke="0" extrusionOk="0">
                <a:moveTo>
                  <a:pt x="0" y="0"/>
                </a:moveTo>
                <a:cubicBezTo>
                  <a:pt x="181146" y="15476"/>
                  <a:pt x="247685" y="-14042"/>
                  <a:pt x="437356" y="0"/>
                </a:cubicBezTo>
                <a:cubicBezTo>
                  <a:pt x="627027" y="14042"/>
                  <a:pt x="755534" y="-5583"/>
                  <a:pt x="892564" y="0"/>
                </a:cubicBezTo>
                <a:cubicBezTo>
                  <a:pt x="898844" y="114119"/>
                  <a:pt x="889756" y="307532"/>
                  <a:pt x="892564" y="409884"/>
                </a:cubicBezTo>
                <a:cubicBezTo>
                  <a:pt x="895372" y="512236"/>
                  <a:pt x="903284" y="658449"/>
                  <a:pt x="892564" y="788239"/>
                </a:cubicBezTo>
                <a:cubicBezTo>
                  <a:pt x="678400" y="798654"/>
                  <a:pt x="657801" y="801663"/>
                  <a:pt x="464133" y="788239"/>
                </a:cubicBezTo>
                <a:cubicBezTo>
                  <a:pt x="270465" y="774815"/>
                  <a:pt x="105007" y="777592"/>
                  <a:pt x="0" y="788239"/>
                </a:cubicBezTo>
                <a:cubicBezTo>
                  <a:pt x="-6009" y="664797"/>
                  <a:pt x="-1185" y="491934"/>
                  <a:pt x="0" y="409884"/>
                </a:cubicBezTo>
                <a:cubicBezTo>
                  <a:pt x="1185" y="327834"/>
                  <a:pt x="-14116" y="20262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D9BF9B0-B7E2-2F42-81F5-956653C2C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151" y="6809485"/>
            <a:ext cx="2640328" cy="984059"/>
          </a:xfrm>
          <a:custGeom>
            <a:avLst/>
            <a:gdLst>
              <a:gd name="connsiteX0" fmla="*/ 0 w 2640328"/>
              <a:gd name="connsiteY0" fmla="*/ 0 h 984059"/>
              <a:gd name="connsiteX1" fmla="*/ 633679 w 2640328"/>
              <a:gd name="connsiteY1" fmla="*/ 0 h 984059"/>
              <a:gd name="connsiteX2" fmla="*/ 1293761 w 2640328"/>
              <a:gd name="connsiteY2" fmla="*/ 0 h 984059"/>
              <a:gd name="connsiteX3" fmla="*/ 1980246 w 2640328"/>
              <a:gd name="connsiteY3" fmla="*/ 0 h 984059"/>
              <a:gd name="connsiteX4" fmla="*/ 2640328 w 2640328"/>
              <a:gd name="connsiteY4" fmla="*/ 0 h 984059"/>
              <a:gd name="connsiteX5" fmla="*/ 2640328 w 2640328"/>
              <a:gd name="connsiteY5" fmla="*/ 501870 h 984059"/>
              <a:gd name="connsiteX6" fmla="*/ 2640328 w 2640328"/>
              <a:gd name="connsiteY6" fmla="*/ 984059 h 984059"/>
              <a:gd name="connsiteX7" fmla="*/ 1927439 w 2640328"/>
              <a:gd name="connsiteY7" fmla="*/ 984059 h 984059"/>
              <a:gd name="connsiteX8" fmla="*/ 1214551 w 2640328"/>
              <a:gd name="connsiteY8" fmla="*/ 984059 h 984059"/>
              <a:gd name="connsiteX9" fmla="*/ 0 w 2640328"/>
              <a:gd name="connsiteY9" fmla="*/ 984059 h 984059"/>
              <a:gd name="connsiteX10" fmla="*/ 0 w 2640328"/>
              <a:gd name="connsiteY10" fmla="*/ 501870 h 984059"/>
              <a:gd name="connsiteX11" fmla="*/ 0 w 2640328"/>
              <a:gd name="connsiteY11" fmla="*/ 0 h 98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0328" h="984059" fill="none" extrusionOk="0">
                <a:moveTo>
                  <a:pt x="0" y="0"/>
                </a:moveTo>
                <a:cubicBezTo>
                  <a:pt x="209897" y="-1666"/>
                  <a:pt x="471730" y="19109"/>
                  <a:pt x="633679" y="0"/>
                </a:cubicBezTo>
                <a:cubicBezTo>
                  <a:pt x="795628" y="-19109"/>
                  <a:pt x="973605" y="21745"/>
                  <a:pt x="1293761" y="0"/>
                </a:cubicBezTo>
                <a:cubicBezTo>
                  <a:pt x="1613917" y="-21745"/>
                  <a:pt x="1831599" y="-11651"/>
                  <a:pt x="1980246" y="0"/>
                </a:cubicBezTo>
                <a:cubicBezTo>
                  <a:pt x="2128894" y="11651"/>
                  <a:pt x="2395900" y="32749"/>
                  <a:pt x="2640328" y="0"/>
                </a:cubicBezTo>
                <a:cubicBezTo>
                  <a:pt x="2626308" y="241444"/>
                  <a:pt x="2623601" y="309449"/>
                  <a:pt x="2640328" y="501870"/>
                </a:cubicBezTo>
                <a:cubicBezTo>
                  <a:pt x="2657056" y="694291"/>
                  <a:pt x="2625856" y="840512"/>
                  <a:pt x="2640328" y="984059"/>
                </a:cubicBezTo>
                <a:cubicBezTo>
                  <a:pt x="2389617" y="1018872"/>
                  <a:pt x="2192339" y="979357"/>
                  <a:pt x="1927439" y="984059"/>
                </a:cubicBezTo>
                <a:cubicBezTo>
                  <a:pt x="1662539" y="988761"/>
                  <a:pt x="1456197" y="971071"/>
                  <a:pt x="1214551" y="984059"/>
                </a:cubicBezTo>
                <a:cubicBezTo>
                  <a:pt x="972905" y="997047"/>
                  <a:pt x="530855" y="1042202"/>
                  <a:pt x="0" y="984059"/>
                </a:cubicBezTo>
                <a:cubicBezTo>
                  <a:pt x="-3173" y="766920"/>
                  <a:pt x="-23404" y="680459"/>
                  <a:pt x="0" y="501870"/>
                </a:cubicBezTo>
                <a:cubicBezTo>
                  <a:pt x="23404" y="323281"/>
                  <a:pt x="2153" y="174421"/>
                  <a:pt x="0" y="0"/>
                </a:cubicBezTo>
                <a:close/>
              </a:path>
              <a:path w="2640328" h="984059" stroke="0" extrusionOk="0">
                <a:moveTo>
                  <a:pt x="0" y="0"/>
                </a:moveTo>
                <a:cubicBezTo>
                  <a:pt x="218235" y="20821"/>
                  <a:pt x="491645" y="3752"/>
                  <a:pt x="633679" y="0"/>
                </a:cubicBezTo>
                <a:cubicBezTo>
                  <a:pt x="775713" y="-3752"/>
                  <a:pt x="932221" y="-8523"/>
                  <a:pt x="1214551" y="0"/>
                </a:cubicBezTo>
                <a:cubicBezTo>
                  <a:pt x="1496881" y="8523"/>
                  <a:pt x="1637413" y="9543"/>
                  <a:pt x="1927439" y="0"/>
                </a:cubicBezTo>
                <a:cubicBezTo>
                  <a:pt x="2217465" y="-9543"/>
                  <a:pt x="2486882" y="32122"/>
                  <a:pt x="2640328" y="0"/>
                </a:cubicBezTo>
                <a:cubicBezTo>
                  <a:pt x="2654626" y="190596"/>
                  <a:pt x="2630461" y="356195"/>
                  <a:pt x="2640328" y="482189"/>
                </a:cubicBezTo>
                <a:cubicBezTo>
                  <a:pt x="2650195" y="608183"/>
                  <a:pt x="2644603" y="858129"/>
                  <a:pt x="2640328" y="984059"/>
                </a:cubicBezTo>
                <a:cubicBezTo>
                  <a:pt x="2435482" y="967594"/>
                  <a:pt x="2260869" y="963208"/>
                  <a:pt x="1980246" y="984059"/>
                </a:cubicBezTo>
                <a:cubicBezTo>
                  <a:pt x="1699623" y="1004910"/>
                  <a:pt x="1482366" y="986239"/>
                  <a:pt x="1267357" y="984059"/>
                </a:cubicBezTo>
                <a:cubicBezTo>
                  <a:pt x="1052348" y="981879"/>
                  <a:pt x="844604" y="979163"/>
                  <a:pt x="686485" y="984059"/>
                </a:cubicBezTo>
                <a:cubicBezTo>
                  <a:pt x="528366" y="988955"/>
                  <a:pt x="323291" y="994138"/>
                  <a:pt x="0" y="984059"/>
                </a:cubicBezTo>
                <a:cubicBezTo>
                  <a:pt x="-21102" y="778534"/>
                  <a:pt x="-11316" y="660907"/>
                  <a:pt x="0" y="492030"/>
                </a:cubicBezTo>
                <a:cubicBezTo>
                  <a:pt x="11316" y="323153"/>
                  <a:pt x="-16631" y="20604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86D8465-FC77-5D41-B72F-4C81CC7353B2}"/>
              </a:ext>
            </a:extLst>
          </p:cNvPr>
          <p:cNvSpPr txBox="1"/>
          <p:nvPr/>
        </p:nvSpPr>
        <p:spPr>
          <a:xfrm>
            <a:off x="512167" y="8557417"/>
            <a:ext cx="6726049" cy="1261884"/>
          </a:xfrm>
          <a:custGeom>
            <a:avLst/>
            <a:gdLst>
              <a:gd name="connsiteX0" fmla="*/ 0 w 6726049"/>
              <a:gd name="connsiteY0" fmla="*/ 0 h 1261884"/>
              <a:gd name="connsiteX1" fmla="*/ 605344 w 6726049"/>
              <a:gd name="connsiteY1" fmla="*/ 0 h 1261884"/>
              <a:gd name="connsiteX2" fmla="*/ 1076168 w 6726049"/>
              <a:gd name="connsiteY2" fmla="*/ 0 h 1261884"/>
              <a:gd name="connsiteX3" fmla="*/ 1883294 w 6726049"/>
              <a:gd name="connsiteY3" fmla="*/ 0 h 1261884"/>
              <a:gd name="connsiteX4" fmla="*/ 2488638 w 6726049"/>
              <a:gd name="connsiteY4" fmla="*/ 0 h 1261884"/>
              <a:gd name="connsiteX5" fmla="*/ 3093983 w 6726049"/>
              <a:gd name="connsiteY5" fmla="*/ 0 h 1261884"/>
              <a:gd name="connsiteX6" fmla="*/ 3901107 w 6726049"/>
              <a:gd name="connsiteY6" fmla="*/ 0 h 1261884"/>
              <a:gd name="connsiteX7" fmla="*/ 4439191 w 6726049"/>
              <a:gd name="connsiteY7" fmla="*/ 0 h 1261884"/>
              <a:gd name="connsiteX8" fmla="*/ 5246317 w 6726049"/>
              <a:gd name="connsiteY8" fmla="*/ 0 h 1261884"/>
              <a:gd name="connsiteX9" fmla="*/ 6053443 w 6726049"/>
              <a:gd name="connsiteY9" fmla="*/ 0 h 1261884"/>
              <a:gd name="connsiteX10" fmla="*/ 6726049 w 6726049"/>
              <a:gd name="connsiteY10" fmla="*/ 0 h 1261884"/>
              <a:gd name="connsiteX11" fmla="*/ 6726049 w 6726049"/>
              <a:gd name="connsiteY11" fmla="*/ 656180 h 1261884"/>
              <a:gd name="connsiteX12" fmla="*/ 6726049 w 6726049"/>
              <a:gd name="connsiteY12" fmla="*/ 1261884 h 1261884"/>
              <a:gd name="connsiteX13" fmla="*/ 6255225 w 6726049"/>
              <a:gd name="connsiteY13" fmla="*/ 1261884 h 1261884"/>
              <a:gd name="connsiteX14" fmla="*/ 5448099 w 6726049"/>
              <a:gd name="connsiteY14" fmla="*/ 1261884 h 1261884"/>
              <a:gd name="connsiteX15" fmla="*/ 4910015 w 6726049"/>
              <a:gd name="connsiteY15" fmla="*/ 1261884 h 1261884"/>
              <a:gd name="connsiteX16" fmla="*/ 4237410 w 6726049"/>
              <a:gd name="connsiteY16" fmla="*/ 1261884 h 1261884"/>
              <a:gd name="connsiteX17" fmla="*/ 3430284 w 6726049"/>
              <a:gd name="connsiteY17" fmla="*/ 1261884 h 1261884"/>
              <a:gd name="connsiteX18" fmla="*/ 2757680 w 6726049"/>
              <a:gd name="connsiteY18" fmla="*/ 1261884 h 1261884"/>
              <a:gd name="connsiteX19" fmla="*/ 2286857 w 6726049"/>
              <a:gd name="connsiteY19" fmla="*/ 1261884 h 1261884"/>
              <a:gd name="connsiteX20" fmla="*/ 1748773 w 6726049"/>
              <a:gd name="connsiteY20" fmla="*/ 1261884 h 1261884"/>
              <a:gd name="connsiteX21" fmla="*/ 941647 w 6726049"/>
              <a:gd name="connsiteY21" fmla="*/ 1261884 h 1261884"/>
              <a:gd name="connsiteX22" fmla="*/ 0 w 6726049"/>
              <a:gd name="connsiteY22" fmla="*/ 1261884 h 1261884"/>
              <a:gd name="connsiteX23" fmla="*/ 0 w 6726049"/>
              <a:gd name="connsiteY23" fmla="*/ 656180 h 1261884"/>
              <a:gd name="connsiteX24" fmla="*/ 0 w 6726049"/>
              <a:gd name="connsiteY2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26049" h="1261884" extrusionOk="0">
                <a:moveTo>
                  <a:pt x="0" y="0"/>
                </a:moveTo>
                <a:cubicBezTo>
                  <a:pt x="143965" y="-24380"/>
                  <a:pt x="460071" y="-19593"/>
                  <a:pt x="605344" y="0"/>
                </a:cubicBezTo>
                <a:cubicBezTo>
                  <a:pt x="769979" y="28097"/>
                  <a:pt x="875303" y="9911"/>
                  <a:pt x="1076168" y="0"/>
                </a:cubicBezTo>
                <a:cubicBezTo>
                  <a:pt x="1251653" y="8576"/>
                  <a:pt x="1572875" y="12187"/>
                  <a:pt x="1883294" y="0"/>
                </a:cubicBezTo>
                <a:cubicBezTo>
                  <a:pt x="2176556" y="47594"/>
                  <a:pt x="2226149" y="11295"/>
                  <a:pt x="2488638" y="0"/>
                </a:cubicBezTo>
                <a:cubicBezTo>
                  <a:pt x="2773068" y="-5769"/>
                  <a:pt x="2850284" y="-33994"/>
                  <a:pt x="3093983" y="0"/>
                </a:cubicBezTo>
                <a:cubicBezTo>
                  <a:pt x="3296209" y="21298"/>
                  <a:pt x="3664609" y="1444"/>
                  <a:pt x="3901107" y="0"/>
                </a:cubicBezTo>
                <a:cubicBezTo>
                  <a:pt x="4114614" y="-17075"/>
                  <a:pt x="4243526" y="35706"/>
                  <a:pt x="4439191" y="0"/>
                </a:cubicBezTo>
                <a:cubicBezTo>
                  <a:pt x="4637899" y="2751"/>
                  <a:pt x="5080315" y="-30747"/>
                  <a:pt x="5246317" y="0"/>
                </a:cubicBezTo>
                <a:cubicBezTo>
                  <a:pt x="5355054" y="21952"/>
                  <a:pt x="5819392" y="6569"/>
                  <a:pt x="6053443" y="0"/>
                </a:cubicBezTo>
                <a:cubicBezTo>
                  <a:pt x="6324707" y="25594"/>
                  <a:pt x="6482778" y="24330"/>
                  <a:pt x="6726049" y="0"/>
                </a:cubicBezTo>
                <a:cubicBezTo>
                  <a:pt x="6733363" y="270057"/>
                  <a:pt x="6749394" y="539945"/>
                  <a:pt x="6726049" y="656180"/>
                </a:cubicBezTo>
                <a:cubicBezTo>
                  <a:pt x="6743815" y="775721"/>
                  <a:pt x="6725503" y="1085531"/>
                  <a:pt x="6726049" y="1261884"/>
                </a:cubicBezTo>
                <a:cubicBezTo>
                  <a:pt x="6605040" y="1276604"/>
                  <a:pt x="6437964" y="1241355"/>
                  <a:pt x="6255225" y="1261884"/>
                </a:cubicBezTo>
                <a:cubicBezTo>
                  <a:pt x="6038753" y="1274263"/>
                  <a:pt x="5727219" y="1274739"/>
                  <a:pt x="5448099" y="1261884"/>
                </a:cubicBezTo>
                <a:cubicBezTo>
                  <a:pt x="5165815" y="1223907"/>
                  <a:pt x="5083146" y="1281005"/>
                  <a:pt x="4910015" y="1261884"/>
                </a:cubicBezTo>
                <a:cubicBezTo>
                  <a:pt x="4721886" y="1260765"/>
                  <a:pt x="4438953" y="1289625"/>
                  <a:pt x="4237410" y="1261884"/>
                </a:cubicBezTo>
                <a:cubicBezTo>
                  <a:pt x="4055914" y="1271292"/>
                  <a:pt x="3632612" y="1246073"/>
                  <a:pt x="3430284" y="1261884"/>
                </a:cubicBezTo>
                <a:cubicBezTo>
                  <a:pt x="3243296" y="1288551"/>
                  <a:pt x="3046742" y="1296993"/>
                  <a:pt x="2757680" y="1261884"/>
                </a:cubicBezTo>
                <a:cubicBezTo>
                  <a:pt x="2472375" y="1244673"/>
                  <a:pt x="2370368" y="1252759"/>
                  <a:pt x="2286857" y="1261884"/>
                </a:cubicBezTo>
                <a:cubicBezTo>
                  <a:pt x="2194466" y="1255349"/>
                  <a:pt x="1852196" y="1264867"/>
                  <a:pt x="1748773" y="1261884"/>
                </a:cubicBezTo>
                <a:cubicBezTo>
                  <a:pt x="1631312" y="1270880"/>
                  <a:pt x="1152301" y="1269165"/>
                  <a:pt x="941647" y="1261884"/>
                </a:cubicBezTo>
                <a:cubicBezTo>
                  <a:pt x="711968" y="1307888"/>
                  <a:pt x="447681" y="1250434"/>
                  <a:pt x="0" y="1261884"/>
                </a:cubicBezTo>
                <a:cubicBezTo>
                  <a:pt x="7685" y="1035464"/>
                  <a:pt x="10517" y="821633"/>
                  <a:pt x="0" y="656180"/>
                </a:cubicBezTo>
                <a:cubicBezTo>
                  <a:pt x="4972" y="466947"/>
                  <a:pt x="-9754" y="18820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69399"/>
                      <a:gd name="connsiteY0" fmla="*/ 0 h 954107"/>
                      <a:gd name="connsiteX1" fmla="*/ 582246 w 6469399"/>
                      <a:gd name="connsiteY1" fmla="*/ 0 h 954107"/>
                      <a:gd name="connsiteX2" fmla="*/ 1035104 w 6469399"/>
                      <a:gd name="connsiteY2" fmla="*/ 0 h 954107"/>
                      <a:gd name="connsiteX3" fmla="*/ 1811432 w 6469399"/>
                      <a:gd name="connsiteY3" fmla="*/ 0 h 954107"/>
                      <a:gd name="connsiteX4" fmla="*/ 2393678 w 6469399"/>
                      <a:gd name="connsiteY4" fmla="*/ 0 h 954107"/>
                      <a:gd name="connsiteX5" fmla="*/ 2975924 w 6469399"/>
                      <a:gd name="connsiteY5" fmla="*/ 0 h 954107"/>
                      <a:gd name="connsiteX6" fmla="*/ 3752251 w 6469399"/>
                      <a:gd name="connsiteY6" fmla="*/ 0 h 954107"/>
                      <a:gd name="connsiteX7" fmla="*/ 4269803 w 6469399"/>
                      <a:gd name="connsiteY7" fmla="*/ 0 h 954107"/>
                      <a:gd name="connsiteX8" fmla="*/ 5046131 w 6469399"/>
                      <a:gd name="connsiteY8" fmla="*/ 0 h 954107"/>
                      <a:gd name="connsiteX9" fmla="*/ 5822459 w 6469399"/>
                      <a:gd name="connsiteY9" fmla="*/ 0 h 954107"/>
                      <a:gd name="connsiteX10" fmla="*/ 6469399 w 6469399"/>
                      <a:gd name="connsiteY10" fmla="*/ 0 h 954107"/>
                      <a:gd name="connsiteX11" fmla="*/ 6469399 w 6469399"/>
                      <a:gd name="connsiteY11" fmla="*/ 496136 h 954107"/>
                      <a:gd name="connsiteX12" fmla="*/ 6469399 w 6469399"/>
                      <a:gd name="connsiteY12" fmla="*/ 954107 h 954107"/>
                      <a:gd name="connsiteX13" fmla="*/ 6016541 w 6469399"/>
                      <a:gd name="connsiteY13" fmla="*/ 954107 h 954107"/>
                      <a:gd name="connsiteX14" fmla="*/ 5240213 w 6469399"/>
                      <a:gd name="connsiteY14" fmla="*/ 954107 h 954107"/>
                      <a:gd name="connsiteX15" fmla="*/ 4722661 w 6469399"/>
                      <a:gd name="connsiteY15" fmla="*/ 954107 h 954107"/>
                      <a:gd name="connsiteX16" fmla="*/ 4075721 w 6469399"/>
                      <a:gd name="connsiteY16" fmla="*/ 954107 h 954107"/>
                      <a:gd name="connsiteX17" fmla="*/ 3299393 w 6469399"/>
                      <a:gd name="connsiteY17" fmla="*/ 954107 h 954107"/>
                      <a:gd name="connsiteX18" fmla="*/ 2652454 w 6469399"/>
                      <a:gd name="connsiteY18" fmla="*/ 954107 h 954107"/>
                      <a:gd name="connsiteX19" fmla="*/ 2199596 w 6469399"/>
                      <a:gd name="connsiteY19" fmla="*/ 954107 h 954107"/>
                      <a:gd name="connsiteX20" fmla="*/ 1682044 w 6469399"/>
                      <a:gd name="connsiteY20" fmla="*/ 954107 h 954107"/>
                      <a:gd name="connsiteX21" fmla="*/ 905716 w 6469399"/>
                      <a:gd name="connsiteY21" fmla="*/ 954107 h 954107"/>
                      <a:gd name="connsiteX22" fmla="*/ 0 w 6469399"/>
                      <a:gd name="connsiteY22" fmla="*/ 954107 h 954107"/>
                      <a:gd name="connsiteX23" fmla="*/ 0 w 6469399"/>
                      <a:gd name="connsiteY23" fmla="*/ 496136 h 954107"/>
                      <a:gd name="connsiteX24" fmla="*/ 0 w 6469399"/>
                      <a:gd name="connsiteY24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469399" h="954107" extrusionOk="0">
                        <a:moveTo>
                          <a:pt x="0" y="0"/>
                        </a:moveTo>
                        <a:cubicBezTo>
                          <a:pt x="162998" y="-6541"/>
                          <a:pt x="449788" y="-16959"/>
                          <a:pt x="582246" y="0"/>
                        </a:cubicBezTo>
                        <a:cubicBezTo>
                          <a:pt x="714704" y="16959"/>
                          <a:pt x="848314" y="7334"/>
                          <a:pt x="1035104" y="0"/>
                        </a:cubicBezTo>
                        <a:cubicBezTo>
                          <a:pt x="1221894" y="-7334"/>
                          <a:pt x="1523811" y="-38372"/>
                          <a:pt x="1811432" y="0"/>
                        </a:cubicBezTo>
                        <a:cubicBezTo>
                          <a:pt x="2099053" y="38372"/>
                          <a:pt x="2133375" y="5599"/>
                          <a:pt x="2393678" y="0"/>
                        </a:cubicBezTo>
                        <a:cubicBezTo>
                          <a:pt x="2653981" y="-5599"/>
                          <a:pt x="2738765" y="-21238"/>
                          <a:pt x="2975924" y="0"/>
                        </a:cubicBezTo>
                        <a:cubicBezTo>
                          <a:pt x="3213083" y="21238"/>
                          <a:pt x="3543469" y="-12742"/>
                          <a:pt x="3752251" y="0"/>
                        </a:cubicBezTo>
                        <a:cubicBezTo>
                          <a:pt x="3961033" y="12742"/>
                          <a:pt x="4099737" y="7188"/>
                          <a:pt x="4269803" y="0"/>
                        </a:cubicBezTo>
                        <a:cubicBezTo>
                          <a:pt x="4439869" y="-7188"/>
                          <a:pt x="4880737" y="-24329"/>
                          <a:pt x="5046131" y="0"/>
                        </a:cubicBezTo>
                        <a:cubicBezTo>
                          <a:pt x="5211525" y="24329"/>
                          <a:pt x="5564029" y="-16447"/>
                          <a:pt x="5822459" y="0"/>
                        </a:cubicBezTo>
                        <a:cubicBezTo>
                          <a:pt x="6080889" y="16447"/>
                          <a:pt x="6232284" y="-7066"/>
                          <a:pt x="6469399" y="0"/>
                        </a:cubicBezTo>
                        <a:cubicBezTo>
                          <a:pt x="6474437" y="201771"/>
                          <a:pt x="6473857" y="390922"/>
                          <a:pt x="6469399" y="496136"/>
                        </a:cubicBezTo>
                        <a:cubicBezTo>
                          <a:pt x="6464941" y="601350"/>
                          <a:pt x="6462970" y="842600"/>
                          <a:pt x="6469399" y="954107"/>
                        </a:cubicBezTo>
                        <a:cubicBezTo>
                          <a:pt x="6371331" y="962872"/>
                          <a:pt x="6201249" y="943435"/>
                          <a:pt x="6016541" y="954107"/>
                        </a:cubicBezTo>
                        <a:cubicBezTo>
                          <a:pt x="5831833" y="964779"/>
                          <a:pt x="5512880" y="970553"/>
                          <a:pt x="5240213" y="954107"/>
                        </a:cubicBezTo>
                        <a:cubicBezTo>
                          <a:pt x="4967546" y="937661"/>
                          <a:pt x="4896225" y="965334"/>
                          <a:pt x="4722661" y="954107"/>
                        </a:cubicBezTo>
                        <a:cubicBezTo>
                          <a:pt x="4549097" y="942880"/>
                          <a:pt x="4249418" y="963309"/>
                          <a:pt x="4075721" y="954107"/>
                        </a:cubicBezTo>
                        <a:cubicBezTo>
                          <a:pt x="3902024" y="944905"/>
                          <a:pt x="3459943" y="958034"/>
                          <a:pt x="3299393" y="954107"/>
                        </a:cubicBezTo>
                        <a:cubicBezTo>
                          <a:pt x="3138843" y="950180"/>
                          <a:pt x="2935434" y="980446"/>
                          <a:pt x="2652454" y="954107"/>
                        </a:cubicBezTo>
                        <a:cubicBezTo>
                          <a:pt x="2369474" y="927768"/>
                          <a:pt x="2292230" y="942106"/>
                          <a:pt x="2199596" y="954107"/>
                        </a:cubicBezTo>
                        <a:cubicBezTo>
                          <a:pt x="2106962" y="966108"/>
                          <a:pt x="1810298" y="957643"/>
                          <a:pt x="1682044" y="954107"/>
                        </a:cubicBezTo>
                        <a:cubicBezTo>
                          <a:pt x="1553790" y="950571"/>
                          <a:pt x="1122677" y="925562"/>
                          <a:pt x="905716" y="954107"/>
                        </a:cubicBezTo>
                        <a:cubicBezTo>
                          <a:pt x="688755" y="982652"/>
                          <a:pt x="451585" y="967339"/>
                          <a:pt x="0" y="954107"/>
                        </a:cubicBezTo>
                        <a:cubicBezTo>
                          <a:pt x="1895" y="781558"/>
                          <a:pt x="11720" y="647387"/>
                          <a:pt x="0" y="496136"/>
                        </a:cubicBezTo>
                        <a:cubicBezTo>
                          <a:pt x="-11720" y="344885"/>
                          <a:pt x="20110" y="1372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>
                <a:latin typeface="Chalkboard"/>
              </a:rPr>
              <a:t>Schuleinschreibung</a:t>
            </a:r>
          </a:p>
          <a:p>
            <a:r>
              <a:rPr lang="de-DE" sz="3000" b="1" dirty="0">
                <a:latin typeface="Chalkboard"/>
              </a:rPr>
              <a:t>am 13. März 2024</a:t>
            </a:r>
            <a:endParaRPr lang="de-DE" sz="3000" b="1" dirty="0">
              <a:latin typeface="Chalkboard" panose="03050602040202020205" pitchFamily="66" charset="77"/>
            </a:endParaRPr>
          </a:p>
          <a:p>
            <a:r>
              <a:rPr lang="de-DE" sz="1600" dirty="0">
                <a:latin typeface="Chalkboard"/>
              </a:rPr>
              <a:t>Hierzu werden Sie schriftlich eingeladen! </a:t>
            </a:r>
          </a:p>
        </p:txBody>
      </p:sp>
      <p:sp>
        <p:nvSpPr>
          <p:cNvPr id="23" name="Gestreifter Pfeil nach rechts 7">
            <a:extLst>
              <a:ext uri="{FF2B5EF4-FFF2-40B4-BE49-F238E27FC236}">
                <a16:creationId xmlns:a16="http://schemas.microsoft.com/office/drawing/2014/main" id="{4C6AC52F-C3BA-D74E-87FF-CD4B2E31BE0F}"/>
              </a:ext>
            </a:extLst>
          </p:cNvPr>
          <p:cNvSpPr/>
          <p:nvPr/>
        </p:nvSpPr>
        <p:spPr>
          <a:xfrm rot="5400000">
            <a:off x="2936514" y="7334298"/>
            <a:ext cx="1178089" cy="656853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8854AE1-7EEB-4141-9F9D-D5E1BBAEA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9998">
            <a:off x="6330870" y="8305296"/>
            <a:ext cx="840851" cy="729309"/>
          </a:xfrm>
          <a:prstGeom prst="rect">
            <a:avLst/>
          </a:prstGeom>
          <a:effectLst>
            <a:softEdge rad="254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8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77"/>
    </mc:Choice>
    <mc:Fallback xmlns="">
      <p:transition spd="slow" advTm="7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7D6D132-C012-134D-9F51-AC263F010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8" y="6022138"/>
            <a:ext cx="6286184" cy="143836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3" name="Ovale Legende 22">
            <a:extLst>
              <a:ext uri="{FF2B5EF4-FFF2-40B4-BE49-F238E27FC236}">
                <a16:creationId xmlns:a16="http://schemas.microsoft.com/office/drawing/2014/main" id="{24A8E2B1-A221-1F44-A7CB-F5732BA086E3}"/>
              </a:ext>
            </a:extLst>
          </p:cNvPr>
          <p:cNvSpPr/>
          <p:nvPr/>
        </p:nvSpPr>
        <p:spPr>
          <a:xfrm>
            <a:off x="1501444" y="7458036"/>
            <a:ext cx="2173318" cy="826713"/>
          </a:xfrm>
          <a:prstGeom prst="wedgeEllipseCallout">
            <a:avLst>
              <a:gd name="adj1" fmla="val -30440"/>
              <a:gd name="adj2" fmla="val -122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Chalkboard" panose="03050602040202020205" pitchFamily="66" charset="77"/>
              </a:rPr>
              <a:t>Ich lerne selbstständig.</a:t>
            </a:r>
          </a:p>
        </p:txBody>
      </p:sp>
      <p:sp>
        <p:nvSpPr>
          <p:cNvPr id="16" name="Ovale Legende 15">
            <a:extLst>
              <a:ext uri="{FF2B5EF4-FFF2-40B4-BE49-F238E27FC236}">
                <a16:creationId xmlns:a16="http://schemas.microsoft.com/office/drawing/2014/main" id="{C1285A5C-D328-C848-ABBB-F7F87D45E4CF}"/>
              </a:ext>
            </a:extLst>
          </p:cNvPr>
          <p:cNvSpPr/>
          <p:nvPr/>
        </p:nvSpPr>
        <p:spPr>
          <a:xfrm>
            <a:off x="1790671" y="4382360"/>
            <a:ext cx="3013355" cy="1503125"/>
          </a:xfrm>
          <a:prstGeom prst="wedgeEllipseCallout">
            <a:avLst>
              <a:gd name="adj1" fmla="val 964"/>
              <a:gd name="adj2" fmla="val 747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Chalkboard" panose="03050602040202020205" pitchFamily="66" charset="77"/>
              </a:rPr>
              <a:t>Ich lerne besonders schnell. Ich gehe nach einem Jahr in die 3. Klasse.</a:t>
            </a:r>
          </a:p>
        </p:txBody>
      </p:sp>
      <p:sp>
        <p:nvSpPr>
          <p:cNvPr id="17" name="Ovale Legende 16">
            <a:extLst>
              <a:ext uri="{FF2B5EF4-FFF2-40B4-BE49-F238E27FC236}">
                <a16:creationId xmlns:a16="http://schemas.microsoft.com/office/drawing/2014/main" id="{D073D5EC-3235-724F-831A-00AFB7F34810}"/>
              </a:ext>
            </a:extLst>
          </p:cNvPr>
          <p:cNvSpPr/>
          <p:nvPr/>
        </p:nvSpPr>
        <p:spPr>
          <a:xfrm>
            <a:off x="4490971" y="3401605"/>
            <a:ext cx="2865490" cy="1812232"/>
          </a:xfrm>
          <a:prstGeom prst="wedgeEllipseCallout">
            <a:avLst>
              <a:gd name="adj1" fmla="val -742"/>
              <a:gd name="adj2" fmla="val 948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halkboard" panose="03050602040202020205" pitchFamily="66" charset="77"/>
              </a:rPr>
              <a:t>Ich lerne langsam. Ich bleibe drei Jahre in der Klasse. Es zählt nicht als Wiederholen.</a:t>
            </a:r>
          </a:p>
        </p:txBody>
      </p:sp>
      <p:sp>
        <p:nvSpPr>
          <p:cNvPr id="18" name="Ovale Legende 17">
            <a:extLst>
              <a:ext uri="{FF2B5EF4-FFF2-40B4-BE49-F238E27FC236}">
                <a16:creationId xmlns:a16="http://schemas.microsoft.com/office/drawing/2014/main" id="{D4F4AB90-1988-2543-82DB-73288B8B6964}"/>
              </a:ext>
            </a:extLst>
          </p:cNvPr>
          <p:cNvSpPr/>
          <p:nvPr/>
        </p:nvSpPr>
        <p:spPr>
          <a:xfrm>
            <a:off x="193277" y="8283794"/>
            <a:ext cx="2217788" cy="1527311"/>
          </a:xfrm>
          <a:prstGeom prst="wedgeEllipseCallout">
            <a:avLst>
              <a:gd name="adj1" fmla="val -12462"/>
              <a:gd name="adj2" fmla="val -101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Chalkboard" panose="03050602040202020205" pitchFamily="66" charset="77"/>
              </a:rPr>
              <a:t>Manchmal lernen wir in Gruppen mit weniger Kindern.</a:t>
            </a:r>
          </a:p>
        </p:txBody>
      </p:sp>
      <p:sp>
        <p:nvSpPr>
          <p:cNvPr id="19" name="Ovale Legende 18">
            <a:extLst>
              <a:ext uri="{FF2B5EF4-FFF2-40B4-BE49-F238E27FC236}">
                <a16:creationId xmlns:a16="http://schemas.microsoft.com/office/drawing/2014/main" id="{54054AA4-3D4F-0849-8C1D-516C2DB69C24}"/>
              </a:ext>
            </a:extLst>
          </p:cNvPr>
          <p:cNvSpPr/>
          <p:nvPr/>
        </p:nvSpPr>
        <p:spPr>
          <a:xfrm>
            <a:off x="3109808" y="8139174"/>
            <a:ext cx="2032437" cy="1148815"/>
          </a:xfrm>
          <a:prstGeom prst="wedgeEllipseCallout">
            <a:avLst>
              <a:gd name="adj1" fmla="val -13127"/>
              <a:gd name="adj2" fmla="val -1103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Chalkboard" panose="03050602040202020205" pitchFamily="66" charset="77"/>
              </a:rPr>
              <a:t>Ich lerne anderen zu helfen.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3CA5A05-04DB-8843-9F9B-A516850E1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752"/>
          <a:stretch/>
        </p:blipFill>
        <p:spPr>
          <a:xfrm>
            <a:off x="393713" y="934357"/>
            <a:ext cx="1677322" cy="1690511"/>
          </a:xfrm>
          <a:prstGeom prst="rect">
            <a:avLst/>
          </a:prstGeom>
        </p:spPr>
      </p:pic>
      <p:sp>
        <p:nvSpPr>
          <p:cNvPr id="21" name="Ovale Legende 20">
            <a:extLst>
              <a:ext uri="{FF2B5EF4-FFF2-40B4-BE49-F238E27FC236}">
                <a16:creationId xmlns:a16="http://schemas.microsoft.com/office/drawing/2014/main" id="{D5D1CFA2-D8E5-1C4A-890C-52833C9F536F}"/>
              </a:ext>
            </a:extLst>
          </p:cNvPr>
          <p:cNvSpPr/>
          <p:nvPr/>
        </p:nvSpPr>
        <p:spPr>
          <a:xfrm>
            <a:off x="193699" y="3413981"/>
            <a:ext cx="2145601" cy="1335133"/>
          </a:xfrm>
          <a:prstGeom prst="wedgeEllipseCallout">
            <a:avLst>
              <a:gd name="adj1" fmla="val 20991"/>
              <a:gd name="adj2" fmla="val 903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Chalkboard" panose="03050602040202020205" pitchFamily="66" charset="77"/>
              </a:rPr>
              <a:t>Wir haben zusätzliche Lehrer*innen, die mir helfen.</a:t>
            </a:r>
          </a:p>
        </p:txBody>
      </p:sp>
      <p:sp>
        <p:nvSpPr>
          <p:cNvPr id="22" name="Ovale Legende 21">
            <a:extLst>
              <a:ext uri="{FF2B5EF4-FFF2-40B4-BE49-F238E27FC236}">
                <a16:creationId xmlns:a16="http://schemas.microsoft.com/office/drawing/2014/main" id="{A83A1F45-5796-7C48-BA0B-BB1F4DC16A60}"/>
              </a:ext>
            </a:extLst>
          </p:cNvPr>
          <p:cNvSpPr/>
          <p:nvPr/>
        </p:nvSpPr>
        <p:spPr>
          <a:xfrm>
            <a:off x="4923072" y="7449067"/>
            <a:ext cx="2217788" cy="1264514"/>
          </a:xfrm>
          <a:prstGeom prst="wedgeEllipseCallout">
            <a:avLst>
              <a:gd name="adj1" fmla="val -32156"/>
              <a:gd name="adj2" fmla="val -77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Chalkboard" panose="03050602040202020205" pitchFamily="66" charset="77"/>
              </a:rPr>
              <a:t>Mein*e Partner*in hilft mir, wenn ich etwas nicht weiß.</a:t>
            </a:r>
          </a:p>
        </p:txBody>
      </p:sp>
      <p:sp>
        <p:nvSpPr>
          <p:cNvPr id="10" name="Ovale Legende 9">
            <a:extLst>
              <a:ext uri="{FF2B5EF4-FFF2-40B4-BE49-F238E27FC236}">
                <a16:creationId xmlns:a16="http://schemas.microsoft.com/office/drawing/2014/main" id="{0BDD8767-EA28-FF40-866B-8ADA1DDAF0BB}"/>
              </a:ext>
            </a:extLst>
          </p:cNvPr>
          <p:cNvSpPr/>
          <p:nvPr/>
        </p:nvSpPr>
        <p:spPr>
          <a:xfrm>
            <a:off x="2477188" y="569874"/>
            <a:ext cx="3293793" cy="1161236"/>
          </a:xfrm>
          <a:prstGeom prst="wedgeEllipseCallout">
            <a:avLst>
              <a:gd name="adj1" fmla="val -66398"/>
              <a:gd name="adj2" fmla="val 2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  <a:latin typeface="Chalkboard" panose="03050602040202020205" pitchFamily="66" charset="77"/>
              </a:rPr>
              <a:t>Was ist eine jahrgangsgemischte Klasse?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5FA97C-B31C-594D-A964-E26F57E43BC4}"/>
              </a:ext>
            </a:extLst>
          </p:cNvPr>
          <p:cNvSpPr txBox="1"/>
          <p:nvPr/>
        </p:nvSpPr>
        <p:spPr>
          <a:xfrm>
            <a:off x="3620530" y="2161497"/>
            <a:ext cx="3551798" cy="923330"/>
          </a:xfrm>
          <a:custGeom>
            <a:avLst/>
            <a:gdLst>
              <a:gd name="connsiteX0" fmla="*/ 0 w 3551798"/>
              <a:gd name="connsiteY0" fmla="*/ 0 h 923330"/>
              <a:gd name="connsiteX1" fmla="*/ 556448 w 3551798"/>
              <a:gd name="connsiteY1" fmla="*/ 0 h 923330"/>
              <a:gd name="connsiteX2" fmla="*/ 1041861 w 3551798"/>
              <a:gd name="connsiteY2" fmla="*/ 0 h 923330"/>
              <a:gd name="connsiteX3" fmla="*/ 1562791 w 3551798"/>
              <a:gd name="connsiteY3" fmla="*/ 0 h 923330"/>
              <a:gd name="connsiteX4" fmla="*/ 2190275 w 3551798"/>
              <a:gd name="connsiteY4" fmla="*/ 0 h 923330"/>
              <a:gd name="connsiteX5" fmla="*/ 2746724 w 3551798"/>
              <a:gd name="connsiteY5" fmla="*/ 0 h 923330"/>
              <a:gd name="connsiteX6" fmla="*/ 3551798 w 3551798"/>
              <a:gd name="connsiteY6" fmla="*/ 0 h 923330"/>
              <a:gd name="connsiteX7" fmla="*/ 3551798 w 3551798"/>
              <a:gd name="connsiteY7" fmla="*/ 470898 h 923330"/>
              <a:gd name="connsiteX8" fmla="*/ 3551798 w 3551798"/>
              <a:gd name="connsiteY8" fmla="*/ 923330 h 923330"/>
              <a:gd name="connsiteX9" fmla="*/ 2959832 w 3551798"/>
              <a:gd name="connsiteY9" fmla="*/ 923330 h 923330"/>
              <a:gd name="connsiteX10" fmla="*/ 2438901 w 3551798"/>
              <a:gd name="connsiteY10" fmla="*/ 923330 h 923330"/>
              <a:gd name="connsiteX11" fmla="*/ 1775899 w 3551798"/>
              <a:gd name="connsiteY11" fmla="*/ 923330 h 923330"/>
              <a:gd name="connsiteX12" fmla="*/ 1219451 w 3551798"/>
              <a:gd name="connsiteY12" fmla="*/ 923330 h 923330"/>
              <a:gd name="connsiteX13" fmla="*/ 734038 w 3551798"/>
              <a:gd name="connsiteY13" fmla="*/ 923330 h 923330"/>
              <a:gd name="connsiteX14" fmla="*/ 0 w 3551798"/>
              <a:gd name="connsiteY14" fmla="*/ 923330 h 923330"/>
              <a:gd name="connsiteX15" fmla="*/ 0 w 3551798"/>
              <a:gd name="connsiteY15" fmla="*/ 480132 h 923330"/>
              <a:gd name="connsiteX16" fmla="*/ 0 w 3551798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1798" h="923330" fill="none" extrusionOk="0">
                <a:moveTo>
                  <a:pt x="0" y="0"/>
                </a:moveTo>
                <a:cubicBezTo>
                  <a:pt x="111366" y="-5078"/>
                  <a:pt x="403213" y="17338"/>
                  <a:pt x="556448" y="0"/>
                </a:cubicBezTo>
                <a:cubicBezTo>
                  <a:pt x="709683" y="-17338"/>
                  <a:pt x="859049" y="-10001"/>
                  <a:pt x="1041861" y="0"/>
                </a:cubicBezTo>
                <a:cubicBezTo>
                  <a:pt x="1224673" y="10001"/>
                  <a:pt x="1353909" y="1048"/>
                  <a:pt x="1562791" y="0"/>
                </a:cubicBezTo>
                <a:cubicBezTo>
                  <a:pt x="1771673" y="-1048"/>
                  <a:pt x="1904679" y="-14882"/>
                  <a:pt x="2190275" y="0"/>
                </a:cubicBezTo>
                <a:cubicBezTo>
                  <a:pt x="2475871" y="14882"/>
                  <a:pt x="2545423" y="-19116"/>
                  <a:pt x="2746724" y="0"/>
                </a:cubicBezTo>
                <a:cubicBezTo>
                  <a:pt x="2948025" y="19116"/>
                  <a:pt x="3249916" y="-26449"/>
                  <a:pt x="3551798" y="0"/>
                </a:cubicBezTo>
                <a:cubicBezTo>
                  <a:pt x="3565015" y="227255"/>
                  <a:pt x="3538594" y="306553"/>
                  <a:pt x="3551798" y="470898"/>
                </a:cubicBezTo>
                <a:cubicBezTo>
                  <a:pt x="3565002" y="635243"/>
                  <a:pt x="3552248" y="822881"/>
                  <a:pt x="3551798" y="923330"/>
                </a:cubicBezTo>
                <a:cubicBezTo>
                  <a:pt x="3271419" y="920334"/>
                  <a:pt x="3142470" y="902847"/>
                  <a:pt x="2959832" y="923330"/>
                </a:cubicBezTo>
                <a:cubicBezTo>
                  <a:pt x="2777194" y="943813"/>
                  <a:pt x="2577775" y="947967"/>
                  <a:pt x="2438901" y="923330"/>
                </a:cubicBezTo>
                <a:cubicBezTo>
                  <a:pt x="2300027" y="898693"/>
                  <a:pt x="2085999" y="913028"/>
                  <a:pt x="1775899" y="923330"/>
                </a:cubicBezTo>
                <a:cubicBezTo>
                  <a:pt x="1465799" y="933632"/>
                  <a:pt x="1378486" y="948969"/>
                  <a:pt x="1219451" y="923330"/>
                </a:cubicBezTo>
                <a:cubicBezTo>
                  <a:pt x="1060416" y="897691"/>
                  <a:pt x="917056" y="917202"/>
                  <a:pt x="734038" y="923330"/>
                </a:cubicBezTo>
                <a:cubicBezTo>
                  <a:pt x="551020" y="929458"/>
                  <a:pt x="234138" y="916039"/>
                  <a:pt x="0" y="923330"/>
                </a:cubicBezTo>
                <a:cubicBezTo>
                  <a:pt x="18543" y="725495"/>
                  <a:pt x="-9808" y="675930"/>
                  <a:pt x="0" y="480132"/>
                </a:cubicBezTo>
                <a:cubicBezTo>
                  <a:pt x="9808" y="284334"/>
                  <a:pt x="-6140" y="159337"/>
                  <a:pt x="0" y="0"/>
                </a:cubicBezTo>
                <a:close/>
              </a:path>
              <a:path w="3551798" h="923330" stroke="0" extrusionOk="0">
                <a:moveTo>
                  <a:pt x="0" y="0"/>
                </a:moveTo>
                <a:cubicBezTo>
                  <a:pt x="184755" y="25160"/>
                  <a:pt x="352468" y="13000"/>
                  <a:pt x="556448" y="0"/>
                </a:cubicBezTo>
                <a:cubicBezTo>
                  <a:pt x="760428" y="-13000"/>
                  <a:pt x="827396" y="18771"/>
                  <a:pt x="1041861" y="0"/>
                </a:cubicBezTo>
                <a:cubicBezTo>
                  <a:pt x="1256326" y="-18771"/>
                  <a:pt x="1540950" y="25530"/>
                  <a:pt x="1704863" y="0"/>
                </a:cubicBezTo>
                <a:cubicBezTo>
                  <a:pt x="1868776" y="-25530"/>
                  <a:pt x="2021648" y="-21811"/>
                  <a:pt x="2261311" y="0"/>
                </a:cubicBezTo>
                <a:cubicBezTo>
                  <a:pt x="2500974" y="21811"/>
                  <a:pt x="2604443" y="-10482"/>
                  <a:pt x="2817760" y="0"/>
                </a:cubicBezTo>
                <a:cubicBezTo>
                  <a:pt x="3031077" y="10482"/>
                  <a:pt x="3351645" y="28137"/>
                  <a:pt x="3551798" y="0"/>
                </a:cubicBezTo>
                <a:cubicBezTo>
                  <a:pt x="3550243" y="188300"/>
                  <a:pt x="3538239" y="328992"/>
                  <a:pt x="3551798" y="443198"/>
                </a:cubicBezTo>
                <a:cubicBezTo>
                  <a:pt x="3565357" y="557404"/>
                  <a:pt x="3543926" y="805706"/>
                  <a:pt x="3551798" y="923330"/>
                </a:cubicBezTo>
                <a:cubicBezTo>
                  <a:pt x="3293193" y="944144"/>
                  <a:pt x="3286112" y="928348"/>
                  <a:pt x="3030868" y="923330"/>
                </a:cubicBezTo>
                <a:cubicBezTo>
                  <a:pt x="2775624" y="918313"/>
                  <a:pt x="2561996" y="900533"/>
                  <a:pt x="2438901" y="923330"/>
                </a:cubicBezTo>
                <a:cubicBezTo>
                  <a:pt x="2315806" y="946127"/>
                  <a:pt x="2135163" y="941193"/>
                  <a:pt x="1846935" y="923330"/>
                </a:cubicBezTo>
                <a:cubicBezTo>
                  <a:pt x="1558707" y="905467"/>
                  <a:pt x="1521785" y="929427"/>
                  <a:pt x="1290487" y="923330"/>
                </a:cubicBezTo>
                <a:cubicBezTo>
                  <a:pt x="1059189" y="917233"/>
                  <a:pt x="893307" y="909329"/>
                  <a:pt x="627484" y="923330"/>
                </a:cubicBezTo>
                <a:cubicBezTo>
                  <a:pt x="361661" y="937331"/>
                  <a:pt x="311181" y="903051"/>
                  <a:pt x="0" y="923330"/>
                </a:cubicBezTo>
                <a:cubicBezTo>
                  <a:pt x="-7505" y="782128"/>
                  <a:pt x="19999" y="625898"/>
                  <a:pt x="0" y="480132"/>
                </a:cubicBezTo>
                <a:cubicBezTo>
                  <a:pt x="-19999" y="334366"/>
                  <a:pt x="-20823" y="12412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Ca. 9-13 Erstklässler*innen und</a:t>
            </a:r>
          </a:p>
          <a:p>
            <a:r>
              <a:rPr lang="de-DE">
                <a:latin typeface="Chalkboard" panose="03050602040202020205" pitchFamily="66" charset="77"/>
              </a:rPr>
              <a:t>ca. 9-13 Zweitklässler*innen</a:t>
            </a:r>
          </a:p>
          <a:p>
            <a:r>
              <a:rPr lang="de-DE">
                <a:latin typeface="Chalkboard" panose="03050602040202020205" pitchFamily="66" charset="77"/>
              </a:rPr>
              <a:t>sind gemeinsam in einer Klasse.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11"/>
    </mc:Choice>
    <mc:Fallback xmlns="">
      <p:transition spd="slow" advTm="108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1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20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3849922C-FD9C-4BD2-8BAC-486555A0D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17"/>
          <a:stretch/>
        </p:blipFill>
        <p:spPr>
          <a:xfrm>
            <a:off x="827722" y="5381386"/>
            <a:ext cx="1100697" cy="10953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5319678-F384-41D8-91EB-26C72D53A53D}"/>
              </a:ext>
            </a:extLst>
          </p:cNvPr>
          <p:cNvSpPr txBox="1"/>
          <p:nvPr/>
        </p:nvSpPr>
        <p:spPr>
          <a:xfrm>
            <a:off x="4200939" y="1445369"/>
            <a:ext cx="319377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u="sng">
                <a:latin typeface="Chalkboard" panose="03050602040202020205" pitchFamily="66" charset="77"/>
              </a:rPr>
              <a:t>Kognitive Merkmale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sich längere Zeit auf eine Sache konzentrieren.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versteht Anweisungen und kann diese selbständig ausführen.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sich mehrere Aufträge merken.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spricht deutlich. </a:t>
            </a:r>
          </a:p>
          <a:p>
            <a:pPr marL="285750" indent="-285750">
              <a:buFont typeface="Courier New"/>
              <a:buChar char="o"/>
            </a:pPr>
            <a:endParaRPr lang="de-DE" sz="1400">
              <a:latin typeface="DR Hand"/>
            </a:endParaRPr>
          </a:p>
        </p:txBody>
      </p:sp>
      <p:pic>
        <p:nvPicPr>
          <p:cNvPr id="12" name="Grafik 12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17817FCE-F308-4061-AFED-D3A9DE943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39" y="3860304"/>
            <a:ext cx="1964018" cy="926317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359D21E-BD56-4036-84BC-6AD28D8E16A7}"/>
              </a:ext>
            </a:extLst>
          </p:cNvPr>
          <p:cNvGrpSpPr/>
          <p:nvPr/>
        </p:nvGrpSpPr>
        <p:grpSpPr>
          <a:xfrm>
            <a:off x="2222268" y="4738866"/>
            <a:ext cx="3575558" cy="2133022"/>
            <a:chOff x="2100677" y="5286434"/>
            <a:chExt cx="3656471" cy="2017435"/>
          </a:xfrm>
        </p:grpSpPr>
        <p:pic>
          <p:nvPicPr>
            <p:cNvPr id="29" name="Grafik 30">
              <a:extLst>
                <a:ext uri="{FF2B5EF4-FFF2-40B4-BE49-F238E27FC236}">
                  <a16:creationId xmlns:a16="http://schemas.microsoft.com/office/drawing/2014/main" id="{E74D7C92-F5C7-4AAB-8FF1-F003B215E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60000">
              <a:off x="2100677" y="5286434"/>
              <a:ext cx="3656471" cy="201743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4000"/>
              </a:schemeClr>
            </a:solidFill>
            <a:effectLst>
              <a:softEdge rad="25400"/>
            </a:effectLst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8627B83-8B91-471D-9A0C-530FF6A706AA}"/>
                </a:ext>
              </a:extLst>
            </p:cNvPr>
            <p:cNvSpPr txBox="1"/>
            <p:nvPr/>
          </p:nvSpPr>
          <p:spPr>
            <a:xfrm>
              <a:off x="3038476" y="5711685"/>
              <a:ext cx="2269276" cy="11352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400" b="1">
                  <a:latin typeface="Chalkboard" panose="03050602040202020205" pitchFamily="66" charset="77"/>
                </a:rPr>
                <a:t>Ist mein Kind bereit für die Schule?</a:t>
              </a:r>
              <a:endParaRPr lang="de-DE" sz="1600">
                <a:latin typeface="Chalkboard" panose="03050602040202020205" pitchFamily="66" charset="77"/>
              </a:endParaRPr>
            </a:p>
          </p:txBody>
        </p:sp>
      </p:grpSp>
      <p:sp>
        <p:nvSpPr>
          <p:cNvPr id="28" name="Textfeld 9">
            <a:extLst>
              <a:ext uri="{FF2B5EF4-FFF2-40B4-BE49-F238E27FC236}">
                <a16:creationId xmlns:a16="http://schemas.microsoft.com/office/drawing/2014/main" id="{F837348A-F63E-4971-B433-EDF7CD33C33C}"/>
              </a:ext>
            </a:extLst>
          </p:cNvPr>
          <p:cNvSpPr txBox="1"/>
          <p:nvPr/>
        </p:nvSpPr>
        <p:spPr>
          <a:xfrm>
            <a:off x="867578" y="276727"/>
            <a:ext cx="5676073" cy="784830"/>
          </a:xfrm>
          <a:custGeom>
            <a:avLst/>
            <a:gdLst>
              <a:gd name="connsiteX0" fmla="*/ 0 w 5676073"/>
              <a:gd name="connsiteY0" fmla="*/ 0 h 784830"/>
              <a:gd name="connsiteX1" fmla="*/ 573914 w 5676073"/>
              <a:gd name="connsiteY1" fmla="*/ 0 h 784830"/>
              <a:gd name="connsiteX2" fmla="*/ 1034307 w 5676073"/>
              <a:gd name="connsiteY2" fmla="*/ 0 h 784830"/>
              <a:gd name="connsiteX3" fmla="*/ 1778503 w 5676073"/>
              <a:gd name="connsiteY3" fmla="*/ 0 h 784830"/>
              <a:gd name="connsiteX4" fmla="*/ 2352417 w 5676073"/>
              <a:gd name="connsiteY4" fmla="*/ 0 h 784830"/>
              <a:gd name="connsiteX5" fmla="*/ 2926331 w 5676073"/>
              <a:gd name="connsiteY5" fmla="*/ 0 h 784830"/>
              <a:gd name="connsiteX6" fmla="*/ 3670527 w 5676073"/>
              <a:gd name="connsiteY6" fmla="*/ 0 h 784830"/>
              <a:gd name="connsiteX7" fmla="*/ 4187681 w 5676073"/>
              <a:gd name="connsiteY7" fmla="*/ 0 h 784830"/>
              <a:gd name="connsiteX8" fmla="*/ 4931877 w 5676073"/>
              <a:gd name="connsiteY8" fmla="*/ 0 h 784830"/>
              <a:gd name="connsiteX9" fmla="*/ 5676073 w 5676073"/>
              <a:gd name="connsiteY9" fmla="*/ 0 h 784830"/>
              <a:gd name="connsiteX10" fmla="*/ 5676073 w 5676073"/>
              <a:gd name="connsiteY10" fmla="*/ 392415 h 784830"/>
              <a:gd name="connsiteX11" fmla="*/ 5676073 w 5676073"/>
              <a:gd name="connsiteY11" fmla="*/ 784830 h 784830"/>
              <a:gd name="connsiteX12" fmla="*/ 4988637 w 5676073"/>
              <a:gd name="connsiteY12" fmla="*/ 784830 h 784830"/>
              <a:gd name="connsiteX13" fmla="*/ 4244441 w 5676073"/>
              <a:gd name="connsiteY13" fmla="*/ 784830 h 784830"/>
              <a:gd name="connsiteX14" fmla="*/ 3500245 w 5676073"/>
              <a:gd name="connsiteY14" fmla="*/ 784830 h 784830"/>
              <a:gd name="connsiteX15" fmla="*/ 2983092 w 5676073"/>
              <a:gd name="connsiteY15" fmla="*/ 784830 h 784830"/>
              <a:gd name="connsiteX16" fmla="*/ 2352417 w 5676073"/>
              <a:gd name="connsiteY16" fmla="*/ 784830 h 784830"/>
              <a:gd name="connsiteX17" fmla="*/ 1608221 w 5676073"/>
              <a:gd name="connsiteY17" fmla="*/ 784830 h 784830"/>
              <a:gd name="connsiteX18" fmla="*/ 977546 w 5676073"/>
              <a:gd name="connsiteY18" fmla="*/ 784830 h 784830"/>
              <a:gd name="connsiteX19" fmla="*/ 0 w 5676073"/>
              <a:gd name="connsiteY19" fmla="*/ 784830 h 784830"/>
              <a:gd name="connsiteX20" fmla="*/ 0 w 5676073"/>
              <a:gd name="connsiteY20" fmla="*/ 408112 h 784830"/>
              <a:gd name="connsiteX21" fmla="*/ 0 w 5676073"/>
              <a:gd name="connsiteY21" fmla="*/ 0 h 78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76073" h="784830" extrusionOk="0">
                <a:moveTo>
                  <a:pt x="0" y="0"/>
                </a:moveTo>
                <a:cubicBezTo>
                  <a:pt x="281929" y="-21104"/>
                  <a:pt x="358264" y="-18764"/>
                  <a:pt x="573914" y="0"/>
                </a:cubicBezTo>
                <a:cubicBezTo>
                  <a:pt x="789564" y="18764"/>
                  <a:pt x="900265" y="-4626"/>
                  <a:pt x="1034307" y="0"/>
                </a:cubicBezTo>
                <a:cubicBezTo>
                  <a:pt x="1168349" y="4626"/>
                  <a:pt x="1452616" y="-24521"/>
                  <a:pt x="1778503" y="0"/>
                </a:cubicBezTo>
                <a:cubicBezTo>
                  <a:pt x="2104390" y="24521"/>
                  <a:pt x="2151643" y="-13683"/>
                  <a:pt x="2352417" y="0"/>
                </a:cubicBezTo>
                <a:cubicBezTo>
                  <a:pt x="2553191" y="13683"/>
                  <a:pt x="2673608" y="25619"/>
                  <a:pt x="2926331" y="0"/>
                </a:cubicBezTo>
                <a:cubicBezTo>
                  <a:pt x="3179054" y="-25619"/>
                  <a:pt x="3418943" y="-244"/>
                  <a:pt x="3670527" y="0"/>
                </a:cubicBezTo>
                <a:cubicBezTo>
                  <a:pt x="3922111" y="244"/>
                  <a:pt x="3998695" y="-8946"/>
                  <a:pt x="4187681" y="0"/>
                </a:cubicBezTo>
                <a:cubicBezTo>
                  <a:pt x="4376667" y="8946"/>
                  <a:pt x="4652187" y="31221"/>
                  <a:pt x="4931877" y="0"/>
                </a:cubicBezTo>
                <a:cubicBezTo>
                  <a:pt x="5211567" y="-31221"/>
                  <a:pt x="5402778" y="-23032"/>
                  <a:pt x="5676073" y="0"/>
                </a:cubicBezTo>
                <a:cubicBezTo>
                  <a:pt x="5684797" y="135437"/>
                  <a:pt x="5684066" y="248970"/>
                  <a:pt x="5676073" y="392415"/>
                </a:cubicBezTo>
                <a:cubicBezTo>
                  <a:pt x="5668080" y="535860"/>
                  <a:pt x="5674235" y="676018"/>
                  <a:pt x="5676073" y="784830"/>
                </a:cubicBezTo>
                <a:cubicBezTo>
                  <a:pt x="5514959" y="765107"/>
                  <a:pt x="5201165" y="786283"/>
                  <a:pt x="4988637" y="784830"/>
                </a:cubicBezTo>
                <a:cubicBezTo>
                  <a:pt x="4776109" y="783377"/>
                  <a:pt x="4589281" y="771967"/>
                  <a:pt x="4244441" y="784830"/>
                </a:cubicBezTo>
                <a:cubicBezTo>
                  <a:pt x="3899601" y="797693"/>
                  <a:pt x="3653914" y="766603"/>
                  <a:pt x="3500245" y="784830"/>
                </a:cubicBezTo>
                <a:cubicBezTo>
                  <a:pt x="3346576" y="803057"/>
                  <a:pt x="3127391" y="798101"/>
                  <a:pt x="2983092" y="784830"/>
                </a:cubicBezTo>
                <a:cubicBezTo>
                  <a:pt x="2838793" y="771559"/>
                  <a:pt x="2650532" y="810361"/>
                  <a:pt x="2352417" y="784830"/>
                </a:cubicBezTo>
                <a:cubicBezTo>
                  <a:pt x="2054303" y="759299"/>
                  <a:pt x="1908784" y="747709"/>
                  <a:pt x="1608221" y="784830"/>
                </a:cubicBezTo>
                <a:cubicBezTo>
                  <a:pt x="1307658" y="821951"/>
                  <a:pt x="1292151" y="799219"/>
                  <a:pt x="977546" y="784830"/>
                </a:cubicBezTo>
                <a:cubicBezTo>
                  <a:pt x="662942" y="770441"/>
                  <a:pt x="367043" y="746839"/>
                  <a:pt x="0" y="784830"/>
                </a:cubicBezTo>
                <a:cubicBezTo>
                  <a:pt x="-1518" y="676552"/>
                  <a:pt x="-11660" y="571795"/>
                  <a:pt x="0" y="408112"/>
                </a:cubicBezTo>
                <a:cubicBezTo>
                  <a:pt x="11660" y="244429"/>
                  <a:pt x="-3780" y="1174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250" b="1">
                <a:latin typeface="Chalkboard" panose="03050602040202020205" pitchFamily="66" charset="77"/>
                <a:ea typeface="+mn-lt"/>
                <a:cs typeface="+mn-lt"/>
              </a:rPr>
              <a:t>Checkliste für die Eltern:</a:t>
            </a:r>
          </a:p>
          <a:p>
            <a:pPr algn="ctr"/>
            <a:r>
              <a:rPr lang="de-DE" sz="2250" b="1">
                <a:latin typeface="Chalkboard" panose="03050602040202020205" pitchFamily="66" charset="77"/>
                <a:ea typeface="+mn-lt"/>
                <a:cs typeface="+mn-lt"/>
              </a:rPr>
              <a:t>  Mein Kind ….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pic>
        <p:nvPicPr>
          <p:cNvPr id="30" name="Grafik 5">
            <a:extLst>
              <a:ext uri="{FF2B5EF4-FFF2-40B4-BE49-F238E27FC236}">
                <a16:creationId xmlns:a16="http://schemas.microsoft.com/office/drawing/2014/main" id="{EF1D795C-01B9-4D01-98A3-53EDFD397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067" y="415627"/>
            <a:ext cx="486441" cy="530481"/>
          </a:xfrm>
          <a:prstGeom prst="rect">
            <a:avLst/>
          </a:prstGeom>
        </p:spPr>
      </p:pic>
      <p:sp>
        <p:nvSpPr>
          <p:cNvPr id="31" name="Textfeld 1">
            <a:extLst>
              <a:ext uri="{FF2B5EF4-FFF2-40B4-BE49-F238E27FC236}">
                <a16:creationId xmlns:a16="http://schemas.microsoft.com/office/drawing/2014/main" id="{364ADD84-F71E-484B-99B9-BC3411D0B1D2}"/>
              </a:ext>
            </a:extLst>
          </p:cNvPr>
          <p:cNvSpPr txBox="1"/>
          <p:nvPr/>
        </p:nvSpPr>
        <p:spPr>
          <a:xfrm>
            <a:off x="322584" y="6344656"/>
            <a:ext cx="3473042" cy="41549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u="sng">
                <a:latin typeface="Chalkboard" panose="03050602040202020205" pitchFamily="66" charset="77"/>
              </a:rPr>
              <a:t>Emotionale und soziale Merkmale</a:t>
            </a:r>
            <a:endParaRPr lang="de-DE" sz="2000">
              <a:latin typeface="Chalkboard" panose="03050602040202020205" pitchFamily="66" charset="77"/>
              <a:cs typeface="Calibri" panose="020F0502020204030204"/>
            </a:endParaRP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auf andere Kinder zugehen und mit ihnen spielen.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nimmt Rücksicht auf andere.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ist höflich und kann Regeln einhalten.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Streit mit Worten lösen.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traut sich (die Lehrkraft) etwas zu fragen.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traut sich an neue Aufgaben heran.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bleibt an einer Aufgabe, auch wenn es schwierig wird.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mit Misserfolgen umgehen. </a:t>
            </a:r>
          </a:p>
          <a:p>
            <a:endParaRPr lang="de-DE" sz="1600">
              <a:latin typeface="Chalkboard" panose="03050602040202020205" pitchFamily="66" charset="77"/>
            </a:endParaRPr>
          </a:p>
        </p:txBody>
      </p:sp>
      <p:pic>
        <p:nvPicPr>
          <p:cNvPr id="32" name="Grafik 31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56145E19-FB7E-4407-A5B9-9C4EF2F479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4815"/>
          <a:stretch/>
        </p:blipFill>
        <p:spPr>
          <a:xfrm>
            <a:off x="3343443" y="7405319"/>
            <a:ext cx="705889" cy="8347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3" name="Grafik 32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FD808902-7225-46F9-BD1E-195D1B59F6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630"/>
          <a:stretch/>
        </p:blipFill>
        <p:spPr>
          <a:xfrm>
            <a:off x="5983606" y="4980201"/>
            <a:ext cx="1110552" cy="120465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4" name="Textfeld 1">
            <a:extLst>
              <a:ext uri="{FF2B5EF4-FFF2-40B4-BE49-F238E27FC236}">
                <a16:creationId xmlns:a16="http://schemas.microsoft.com/office/drawing/2014/main" id="{18194CAB-E75A-4EC3-BBC1-FF40C516ACB8}"/>
              </a:ext>
            </a:extLst>
          </p:cNvPr>
          <p:cNvSpPr txBox="1"/>
          <p:nvPr/>
        </p:nvSpPr>
        <p:spPr>
          <a:xfrm>
            <a:off x="395737" y="1463220"/>
            <a:ext cx="3660853" cy="38472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u="sng">
                <a:latin typeface="Chalkboard" panose="03050602040202020205" pitchFamily="66" charset="77"/>
              </a:rPr>
              <a:t>Altersgerechte Merkmale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geht sorgsam mit seinen Dingen um.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hält Ordnung.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 die Schultasche und das Federmäppchen öffnen und schließen.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 die Trinkflasche und </a:t>
            </a:r>
            <a:r>
              <a:rPr lang="de-DE" sz="1600" err="1">
                <a:latin typeface="Chalkboard" panose="03050602040202020205" pitchFamily="66" charset="77"/>
              </a:rPr>
              <a:t>Brotbox</a:t>
            </a:r>
            <a:r>
              <a:rPr lang="de-DE" sz="1600">
                <a:latin typeface="Chalkboard" panose="03050602040202020205" pitchFamily="66" charset="77"/>
              </a:rPr>
              <a:t> öffnen und schließen.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geht angemessen mit Schere und Kleber um.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ordentlich ausmalen.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kann kurze Zeit allein sein. </a:t>
            </a:r>
          </a:p>
          <a:p>
            <a:pPr marL="285750" indent="-285750">
              <a:buFont typeface="Courier New"/>
              <a:buChar char="o"/>
            </a:pPr>
            <a:r>
              <a:rPr lang="de-DE" sz="1600">
                <a:latin typeface="Chalkboard" panose="03050602040202020205" pitchFamily="66" charset="77"/>
              </a:rPr>
              <a:t>kennt den Schulweg.</a:t>
            </a:r>
          </a:p>
        </p:txBody>
      </p:sp>
      <p:pic>
        <p:nvPicPr>
          <p:cNvPr id="35" name="Grafik 34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E0220702-18B8-4C07-ADDD-8F6D3CE2C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460" y="1122971"/>
            <a:ext cx="784479" cy="66359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" name="Grafik 2" descr="Quality Hook Check Mark Ticked · Free image on Pixabay">
            <a:extLst>
              <a:ext uri="{FF2B5EF4-FFF2-40B4-BE49-F238E27FC236}">
                <a16:creationId xmlns:a16="http://schemas.microsoft.com/office/drawing/2014/main" id="{72AB0BD1-B212-4576-92D2-F9AD7832F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4702" y="35980"/>
            <a:ext cx="1078685" cy="102095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BD1B5FD-E69B-4ACA-9959-A6C347128154}"/>
              </a:ext>
            </a:extLst>
          </p:cNvPr>
          <p:cNvSpPr txBox="1"/>
          <p:nvPr/>
        </p:nvSpPr>
        <p:spPr>
          <a:xfrm>
            <a:off x="3971264" y="6338456"/>
            <a:ext cx="3265560" cy="3847207"/>
          </a:xfrm>
          <a:custGeom>
            <a:avLst/>
            <a:gdLst>
              <a:gd name="connsiteX0" fmla="*/ 0 w 3265560"/>
              <a:gd name="connsiteY0" fmla="*/ 0 h 3847207"/>
              <a:gd name="connsiteX1" fmla="*/ 685768 w 3265560"/>
              <a:gd name="connsiteY1" fmla="*/ 0 h 3847207"/>
              <a:gd name="connsiteX2" fmla="*/ 1371535 w 3265560"/>
              <a:gd name="connsiteY2" fmla="*/ 0 h 3847207"/>
              <a:gd name="connsiteX3" fmla="*/ 1959336 w 3265560"/>
              <a:gd name="connsiteY3" fmla="*/ 0 h 3847207"/>
              <a:gd name="connsiteX4" fmla="*/ 2645104 w 3265560"/>
              <a:gd name="connsiteY4" fmla="*/ 0 h 3847207"/>
              <a:gd name="connsiteX5" fmla="*/ 3265560 w 3265560"/>
              <a:gd name="connsiteY5" fmla="*/ 0 h 3847207"/>
              <a:gd name="connsiteX6" fmla="*/ 3265560 w 3265560"/>
              <a:gd name="connsiteY6" fmla="*/ 641201 h 3847207"/>
              <a:gd name="connsiteX7" fmla="*/ 3265560 w 3265560"/>
              <a:gd name="connsiteY7" fmla="*/ 1359346 h 3847207"/>
              <a:gd name="connsiteX8" fmla="*/ 3265560 w 3265560"/>
              <a:gd name="connsiteY8" fmla="*/ 1885131 h 3847207"/>
              <a:gd name="connsiteX9" fmla="*/ 3265560 w 3265560"/>
              <a:gd name="connsiteY9" fmla="*/ 2603277 h 3847207"/>
              <a:gd name="connsiteX10" fmla="*/ 3265560 w 3265560"/>
              <a:gd name="connsiteY10" fmla="*/ 3206006 h 3847207"/>
              <a:gd name="connsiteX11" fmla="*/ 3265560 w 3265560"/>
              <a:gd name="connsiteY11" fmla="*/ 3847207 h 3847207"/>
              <a:gd name="connsiteX12" fmla="*/ 2579792 w 3265560"/>
              <a:gd name="connsiteY12" fmla="*/ 3847207 h 3847207"/>
              <a:gd name="connsiteX13" fmla="*/ 1926680 w 3265560"/>
              <a:gd name="connsiteY13" fmla="*/ 3847207 h 3847207"/>
              <a:gd name="connsiteX14" fmla="*/ 1208257 w 3265560"/>
              <a:gd name="connsiteY14" fmla="*/ 3847207 h 3847207"/>
              <a:gd name="connsiteX15" fmla="*/ 0 w 3265560"/>
              <a:gd name="connsiteY15" fmla="*/ 3847207 h 3847207"/>
              <a:gd name="connsiteX16" fmla="*/ 0 w 3265560"/>
              <a:gd name="connsiteY16" fmla="*/ 3129062 h 3847207"/>
              <a:gd name="connsiteX17" fmla="*/ 0 w 3265560"/>
              <a:gd name="connsiteY17" fmla="*/ 2487861 h 3847207"/>
              <a:gd name="connsiteX18" fmla="*/ 0 w 3265560"/>
              <a:gd name="connsiteY18" fmla="*/ 1923604 h 3847207"/>
              <a:gd name="connsiteX19" fmla="*/ 0 w 3265560"/>
              <a:gd name="connsiteY19" fmla="*/ 1320874 h 3847207"/>
              <a:gd name="connsiteX20" fmla="*/ 0 w 3265560"/>
              <a:gd name="connsiteY20" fmla="*/ 718145 h 3847207"/>
              <a:gd name="connsiteX21" fmla="*/ 0 w 3265560"/>
              <a:gd name="connsiteY21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65560" h="3847207" fill="none" extrusionOk="0">
                <a:moveTo>
                  <a:pt x="0" y="0"/>
                </a:moveTo>
                <a:cubicBezTo>
                  <a:pt x="238536" y="-8219"/>
                  <a:pt x="485674" y="15644"/>
                  <a:pt x="685768" y="0"/>
                </a:cubicBezTo>
                <a:cubicBezTo>
                  <a:pt x="885862" y="-15644"/>
                  <a:pt x="1224230" y="-29331"/>
                  <a:pt x="1371535" y="0"/>
                </a:cubicBezTo>
                <a:cubicBezTo>
                  <a:pt x="1518840" y="29331"/>
                  <a:pt x="1799187" y="-5238"/>
                  <a:pt x="1959336" y="0"/>
                </a:cubicBezTo>
                <a:cubicBezTo>
                  <a:pt x="2119485" y="5238"/>
                  <a:pt x="2506180" y="-14464"/>
                  <a:pt x="2645104" y="0"/>
                </a:cubicBezTo>
                <a:cubicBezTo>
                  <a:pt x="2784028" y="14464"/>
                  <a:pt x="3077675" y="11618"/>
                  <a:pt x="3265560" y="0"/>
                </a:cubicBezTo>
                <a:cubicBezTo>
                  <a:pt x="3272559" y="216090"/>
                  <a:pt x="3255377" y="343409"/>
                  <a:pt x="3265560" y="641201"/>
                </a:cubicBezTo>
                <a:cubicBezTo>
                  <a:pt x="3275743" y="938993"/>
                  <a:pt x="3262215" y="1081645"/>
                  <a:pt x="3265560" y="1359346"/>
                </a:cubicBezTo>
                <a:cubicBezTo>
                  <a:pt x="3268905" y="1637047"/>
                  <a:pt x="3252932" y="1717670"/>
                  <a:pt x="3265560" y="1885131"/>
                </a:cubicBezTo>
                <a:cubicBezTo>
                  <a:pt x="3278188" y="2052592"/>
                  <a:pt x="3289625" y="2309482"/>
                  <a:pt x="3265560" y="2603277"/>
                </a:cubicBezTo>
                <a:cubicBezTo>
                  <a:pt x="3241495" y="2897072"/>
                  <a:pt x="3238539" y="2947101"/>
                  <a:pt x="3265560" y="3206006"/>
                </a:cubicBezTo>
                <a:cubicBezTo>
                  <a:pt x="3292581" y="3464911"/>
                  <a:pt x="3273453" y="3530341"/>
                  <a:pt x="3265560" y="3847207"/>
                </a:cubicBezTo>
                <a:cubicBezTo>
                  <a:pt x="3030070" y="3836680"/>
                  <a:pt x="2915475" y="3826941"/>
                  <a:pt x="2579792" y="3847207"/>
                </a:cubicBezTo>
                <a:cubicBezTo>
                  <a:pt x="2244109" y="3867473"/>
                  <a:pt x="2072790" y="3867466"/>
                  <a:pt x="1926680" y="3847207"/>
                </a:cubicBezTo>
                <a:cubicBezTo>
                  <a:pt x="1780570" y="3826948"/>
                  <a:pt x="1544465" y="3862344"/>
                  <a:pt x="1208257" y="3847207"/>
                </a:cubicBezTo>
                <a:cubicBezTo>
                  <a:pt x="872049" y="3832070"/>
                  <a:pt x="446508" y="3830288"/>
                  <a:pt x="0" y="3847207"/>
                </a:cubicBezTo>
                <a:cubicBezTo>
                  <a:pt x="-5729" y="3602897"/>
                  <a:pt x="-5025" y="3346791"/>
                  <a:pt x="0" y="3129062"/>
                </a:cubicBezTo>
                <a:cubicBezTo>
                  <a:pt x="5025" y="2911334"/>
                  <a:pt x="16307" y="2728497"/>
                  <a:pt x="0" y="2487861"/>
                </a:cubicBezTo>
                <a:cubicBezTo>
                  <a:pt x="-16307" y="2247225"/>
                  <a:pt x="-16181" y="2118625"/>
                  <a:pt x="0" y="1923604"/>
                </a:cubicBezTo>
                <a:cubicBezTo>
                  <a:pt x="16181" y="1728583"/>
                  <a:pt x="-5080" y="1443279"/>
                  <a:pt x="0" y="1320874"/>
                </a:cubicBezTo>
                <a:cubicBezTo>
                  <a:pt x="5080" y="1198469"/>
                  <a:pt x="10084" y="993159"/>
                  <a:pt x="0" y="718145"/>
                </a:cubicBezTo>
                <a:cubicBezTo>
                  <a:pt x="-10084" y="443131"/>
                  <a:pt x="28325" y="264854"/>
                  <a:pt x="0" y="0"/>
                </a:cubicBezTo>
                <a:close/>
              </a:path>
              <a:path w="3265560" h="3847207" stroke="0" extrusionOk="0">
                <a:moveTo>
                  <a:pt x="0" y="0"/>
                </a:moveTo>
                <a:cubicBezTo>
                  <a:pt x="275020" y="7458"/>
                  <a:pt x="416505" y="30440"/>
                  <a:pt x="685768" y="0"/>
                </a:cubicBezTo>
                <a:cubicBezTo>
                  <a:pt x="955031" y="-30440"/>
                  <a:pt x="1087786" y="-6726"/>
                  <a:pt x="1273568" y="0"/>
                </a:cubicBezTo>
                <a:cubicBezTo>
                  <a:pt x="1459350" y="6726"/>
                  <a:pt x="1625270" y="1207"/>
                  <a:pt x="1861369" y="0"/>
                </a:cubicBezTo>
                <a:cubicBezTo>
                  <a:pt x="2097468" y="-1207"/>
                  <a:pt x="2276504" y="-5684"/>
                  <a:pt x="2547137" y="0"/>
                </a:cubicBezTo>
                <a:cubicBezTo>
                  <a:pt x="2817770" y="5684"/>
                  <a:pt x="3114870" y="21499"/>
                  <a:pt x="3265560" y="0"/>
                </a:cubicBezTo>
                <a:cubicBezTo>
                  <a:pt x="3291085" y="247537"/>
                  <a:pt x="3264011" y="329533"/>
                  <a:pt x="3265560" y="525785"/>
                </a:cubicBezTo>
                <a:cubicBezTo>
                  <a:pt x="3267109" y="722038"/>
                  <a:pt x="3254909" y="888343"/>
                  <a:pt x="3265560" y="1051570"/>
                </a:cubicBezTo>
                <a:cubicBezTo>
                  <a:pt x="3276211" y="1214798"/>
                  <a:pt x="3285316" y="1400774"/>
                  <a:pt x="3265560" y="1615827"/>
                </a:cubicBezTo>
                <a:cubicBezTo>
                  <a:pt x="3245804" y="1830880"/>
                  <a:pt x="3256616" y="1940294"/>
                  <a:pt x="3265560" y="2218556"/>
                </a:cubicBezTo>
                <a:cubicBezTo>
                  <a:pt x="3274504" y="2496818"/>
                  <a:pt x="3245370" y="2489665"/>
                  <a:pt x="3265560" y="2744341"/>
                </a:cubicBezTo>
                <a:cubicBezTo>
                  <a:pt x="3285750" y="2999017"/>
                  <a:pt x="3278021" y="3346137"/>
                  <a:pt x="3265560" y="3847207"/>
                </a:cubicBezTo>
                <a:cubicBezTo>
                  <a:pt x="3027787" y="3877414"/>
                  <a:pt x="2743221" y="3835535"/>
                  <a:pt x="2579792" y="3847207"/>
                </a:cubicBezTo>
                <a:cubicBezTo>
                  <a:pt x="2416363" y="3858879"/>
                  <a:pt x="2089783" y="3842309"/>
                  <a:pt x="1926680" y="3847207"/>
                </a:cubicBezTo>
                <a:cubicBezTo>
                  <a:pt x="1763577" y="3852105"/>
                  <a:pt x="1462555" y="3851326"/>
                  <a:pt x="1338880" y="3847207"/>
                </a:cubicBezTo>
                <a:cubicBezTo>
                  <a:pt x="1215205" y="3843088"/>
                  <a:pt x="955966" y="3834337"/>
                  <a:pt x="620456" y="3847207"/>
                </a:cubicBezTo>
                <a:cubicBezTo>
                  <a:pt x="284946" y="3860077"/>
                  <a:pt x="243638" y="3868359"/>
                  <a:pt x="0" y="3847207"/>
                </a:cubicBezTo>
                <a:cubicBezTo>
                  <a:pt x="16519" y="3656777"/>
                  <a:pt x="-10415" y="3466645"/>
                  <a:pt x="0" y="3282950"/>
                </a:cubicBezTo>
                <a:cubicBezTo>
                  <a:pt x="10415" y="3099255"/>
                  <a:pt x="26047" y="2955666"/>
                  <a:pt x="0" y="2680221"/>
                </a:cubicBezTo>
                <a:cubicBezTo>
                  <a:pt x="-26047" y="2404776"/>
                  <a:pt x="26739" y="2261380"/>
                  <a:pt x="0" y="2115964"/>
                </a:cubicBezTo>
                <a:cubicBezTo>
                  <a:pt x="-26739" y="1970548"/>
                  <a:pt x="-22270" y="1717904"/>
                  <a:pt x="0" y="1513235"/>
                </a:cubicBezTo>
                <a:cubicBezTo>
                  <a:pt x="22270" y="1308566"/>
                  <a:pt x="8840" y="1234658"/>
                  <a:pt x="0" y="987450"/>
                </a:cubicBezTo>
                <a:cubicBezTo>
                  <a:pt x="-8840" y="740242"/>
                  <a:pt x="32572" y="3374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3940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9144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u="sng">
                <a:latin typeface="Chalkboard" panose="03050602040202020205" pitchFamily="66" charset="77"/>
              </a:rPr>
              <a:t>Wie kann ich fördern?</a:t>
            </a:r>
          </a:p>
          <a:p>
            <a:pPr marL="285750" indent="-285750">
              <a:buFont typeface="Arial"/>
              <a:buChar char="•"/>
            </a:pPr>
            <a:r>
              <a:rPr lang="de-DE" sz="1600">
                <a:latin typeface="Chalkboard" panose="03050602040202020205" pitchFamily="66" charset="77"/>
              </a:rPr>
              <a:t>Rituale schaffen: regelmäßig Vorlesen, über Erlebtes sprechen, Memory spielen</a:t>
            </a:r>
          </a:p>
          <a:p>
            <a:pPr marL="285750" indent="-285750">
              <a:buFont typeface="Arial"/>
              <a:buChar char="•"/>
            </a:pPr>
            <a:r>
              <a:rPr lang="de-DE" sz="1600">
                <a:latin typeface="Chalkboard" panose="03050602040202020205" pitchFamily="66" charset="77"/>
              </a:rPr>
              <a:t>Zählen und Rechnen im Alltag einbinden</a:t>
            </a:r>
          </a:p>
          <a:p>
            <a:pPr marL="285750" indent="-285750">
              <a:buFont typeface="Arial"/>
              <a:buChar char="•"/>
            </a:pPr>
            <a:r>
              <a:rPr lang="de-DE" sz="1600">
                <a:latin typeface="Chalkboard" panose="03050602040202020205" pitchFamily="66" charset="77"/>
              </a:rPr>
              <a:t>Zeiten für Ruhe und Entspannung sowie ruhige Beschäftigungen ermöglichen</a:t>
            </a:r>
          </a:p>
          <a:p>
            <a:pPr marL="285750" indent="-285750">
              <a:buFont typeface="Arial"/>
              <a:buChar char="•"/>
            </a:pPr>
            <a:r>
              <a:rPr lang="de-DE" sz="1600">
                <a:latin typeface="Chalkboard" panose="03050602040202020205" pitchFamily="66" charset="77"/>
              </a:rPr>
              <a:t>Für Bewegung an der frischen Luft sorgen</a:t>
            </a:r>
          </a:p>
          <a:p>
            <a:pPr marL="285750" indent="-285750">
              <a:buFont typeface="Arial"/>
              <a:buChar char="•"/>
            </a:pPr>
            <a:r>
              <a:rPr lang="de-DE" sz="1600">
                <a:latin typeface="Chalkboard" panose="03050602040202020205" pitchFamily="66" charset="77"/>
              </a:rPr>
              <a:t>Würfel- und Gemeinschaftsspiele</a:t>
            </a:r>
          </a:p>
          <a:p>
            <a:pPr marL="285750" indent="-285750">
              <a:buFont typeface="Arial"/>
              <a:buChar char="•"/>
            </a:pPr>
            <a:r>
              <a:rPr lang="de-DE" sz="1600">
                <a:latin typeface="Chalkboard" panose="03050602040202020205" pitchFamily="66" charset="77"/>
              </a:rPr>
              <a:t>Reime, Lieder, Klatschspiele merken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9"/>
    </mc:Choice>
    <mc:Fallback xmlns="">
      <p:transition spd="slow" advTm="9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 animBg="1"/>
      <p:bldP spid="31" grpId="0"/>
      <p:bldP spid="3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043CBE6D-4B3F-4082-8062-1D6EB4990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77" y="1537033"/>
            <a:ext cx="466344" cy="488320"/>
          </a:xfrm>
          <a:prstGeom prst="rect">
            <a:avLst/>
          </a:prstGeom>
        </p:spPr>
      </p:pic>
      <p:pic>
        <p:nvPicPr>
          <p:cNvPr id="7" name="Grafik 7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1DEEB9F9-4349-4374-BDA0-B467C872B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46" y="2365545"/>
            <a:ext cx="1104321" cy="971550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9FEC512B-2AE1-4764-946D-171250A9D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389" y="2489057"/>
            <a:ext cx="1226980" cy="739977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0141C8CF-7DE9-4540-AB4F-002F8E6BE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381" y="2422999"/>
            <a:ext cx="1114098" cy="872134"/>
          </a:xfrm>
          <a:prstGeom prst="rect">
            <a:avLst/>
          </a:prstGeom>
        </p:spPr>
      </p:pic>
      <p:pic>
        <p:nvPicPr>
          <p:cNvPr id="10" name="Grafik 10">
            <a:extLst>
              <a:ext uri="{FF2B5EF4-FFF2-40B4-BE49-F238E27FC236}">
                <a16:creationId xmlns:a16="http://schemas.microsoft.com/office/drawing/2014/main" id="{095A4DF8-F538-460A-B9E2-04FA499AE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347" y="2248042"/>
            <a:ext cx="871254" cy="1252968"/>
          </a:xfrm>
          <a:prstGeom prst="rect">
            <a:avLst/>
          </a:prstGeom>
        </p:spPr>
      </p:pic>
      <p:pic>
        <p:nvPicPr>
          <p:cNvPr id="11" name="Grafik 11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397BC5B9-629E-4DF1-9287-3CBC5B60C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598" y="5154714"/>
            <a:ext cx="1104321" cy="1057275"/>
          </a:xfrm>
          <a:prstGeom prst="rect">
            <a:avLst/>
          </a:prstGeom>
        </p:spPr>
      </p:pic>
      <p:pic>
        <p:nvPicPr>
          <p:cNvPr id="12" name="Grafik 12" descr="Ein Bild, das Tisch enthält.&#10;&#10;Beschreibung automatisch generiert.">
            <a:extLst>
              <a:ext uri="{FF2B5EF4-FFF2-40B4-BE49-F238E27FC236}">
                <a16:creationId xmlns:a16="http://schemas.microsoft.com/office/drawing/2014/main" id="{DF180871-483F-406B-8872-33D768413D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0233" y="4954668"/>
            <a:ext cx="1005470" cy="1301529"/>
          </a:xfrm>
          <a:prstGeom prst="rect">
            <a:avLst/>
          </a:prstGeom>
        </p:spPr>
      </p:pic>
      <p:pic>
        <p:nvPicPr>
          <p:cNvPr id="13" name="Grafik 13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1455051F-B968-47A9-98DA-C2AFF9C1BB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2113" y="5155981"/>
            <a:ext cx="1275681" cy="1085850"/>
          </a:xfrm>
          <a:prstGeom prst="rect">
            <a:avLst/>
          </a:prstGeom>
        </p:spPr>
      </p:pic>
      <p:pic>
        <p:nvPicPr>
          <p:cNvPr id="14" name="Grafik 14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34D9BC4E-6A09-4B04-AD55-6F99D410D7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9020" y="5303418"/>
            <a:ext cx="1279497" cy="919391"/>
          </a:xfrm>
          <a:prstGeom prst="rect">
            <a:avLst/>
          </a:prstGeom>
        </p:spPr>
      </p:pic>
      <p:pic>
        <p:nvPicPr>
          <p:cNvPr id="15" name="Grafik 15">
            <a:extLst>
              <a:ext uri="{FF2B5EF4-FFF2-40B4-BE49-F238E27FC236}">
                <a16:creationId xmlns:a16="http://schemas.microsoft.com/office/drawing/2014/main" id="{371E5242-CC9C-465F-858D-8A7189CB38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438" y="8075014"/>
            <a:ext cx="1459349" cy="1018610"/>
          </a:xfrm>
          <a:prstGeom prst="rect">
            <a:avLst/>
          </a:prstGeom>
        </p:spPr>
      </p:pic>
      <p:pic>
        <p:nvPicPr>
          <p:cNvPr id="16" name="Grafik 16">
            <a:extLst>
              <a:ext uri="{FF2B5EF4-FFF2-40B4-BE49-F238E27FC236}">
                <a16:creationId xmlns:a16="http://schemas.microsoft.com/office/drawing/2014/main" id="{56A2487D-B082-41A8-BD06-67C2B7852F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4538" y="7986760"/>
            <a:ext cx="1094801" cy="1000125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DB82849-6129-43E3-92D9-D967E2CA8761}"/>
              </a:ext>
            </a:extLst>
          </p:cNvPr>
          <p:cNvGrpSpPr/>
          <p:nvPr/>
        </p:nvGrpSpPr>
        <p:grpSpPr>
          <a:xfrm>
            <a:off x="4050747" y="7989525"/>
            <a:ext cx="1374557" cy="988176"/>
            <a:chOff x="3586742" y="4174820"/>
            <a:chExt cx="2047753" cy="1606072"/>
          </a:xfrm>
        </p:grpSpPr>
        <p:pic>
          <p:nvPicPr>
            <p:cNvPr id="17" name="Grafik 17">
              <a:extLst>
                <a:ext uri="{FF2B5EF4-FFF2-40B4-BE49-F238E27FC236}">
                  <a16:creationId xmlns:a16="http://schemas.microsoft.com/office/drawing/2014/main" id="{5F73274E-7254-4281-A14B-31D5DC549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60000"/>
            <a:stretch/>
          </p:blipFill>
          <p:spPr>
            <a:xfrm>
              <a:off x="3586742" y="4517103"/>
              <a:ext cx="707833" cy="1263685"/>
            </a:xfrm>
            <a:prstGeom prst="rect">
              <a:avLst/>
            </a:prstGeom>
          </p:spPr>
        </p:pic>
        <p:pic>
          <p:nvPicPr>
            <p:cNvPr id="18" name="Grafik 18">
              <a:extLst>
                <a:ext uri="{FF2B5EF4-FFF2-40B4-BE49-F238E27FC236}">
                  <a16:creationId xmlns:a16="http://schemas.microsoft.com/office/drawing/2014/main" id="{C25F1C1E-7C27-4010-AD1A-DDAD27969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40556" r="-837"/>
            <a:stretch/>
          </p:blipFill>
          <p:spPr>
            <a:xfrm>
              <a:off x="4292828" y="4174820"/>
              <a:ext cx="1341667" cy="1606072"/>
            </a:xfrm>
            <a:prstGeom prst="rect">
              <a:avLst/>
            </a:prstGeom>
          </p:spPr>
        </p:pic>
      </p:grpSp>
      <p:pic>
        <p:nvPicPr>
          <p:cNvPr id="20" name="Grafik 20" descr="Ein Bild, das Puppe, Zeichnung, Spielzeug enthält.&#10;&#10;Beschreibung automatisch generiert.">
            <a:extLst>
              <a:ext uri="{FF2B5EF4-FFF2-40B4-BE49-F238E27FC236}">
                <a16:creationId xmlns:a16="http://schemas.microsoft.com/office/drawing/2014/main" id="{8658FC57-22EF-478B-8776-129929EA40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62953" y="8123699"/>
            <a:ext cx="1460865" cy="85668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8513D67-597C-442C-84AB-8C8658FA0380}"/>
              </a:ext>
            </a:extLst>
          </p:cNvPr>
          <p:cNvSpPr txBox="1"/>
          <p:nvPr/>
        </p:nvSpPr>
        <p:spPr>
          <a:xfrm>
            <a:off x="238983" y="3592464"/>
            <a:ext cx="1561028" cy="923330"/>
          </a:xfrm>
          <a:custGeom>
            <a:avLst/>
            <a:gdLst>
              <a:gd name="connsiteX0" fmla="*/ 0 w 1561028"/>
              <a:gd name="connsiteY0" fmla="*/ 0 h 923330"/>
              <a:gd name="connsiteX1" fmla="*/ 504732 w 1561028"/>
              <a:gd name="connsiteY1" fmla="*/ 0 h 923330"/>
              <a:gd name="connsiteX2" fmla="*/ 978244 w 1561028"/>
              <a:gd name="connsiteY2" fmla="*/ 0 h 923330"/>
              <a:gd name="connsiteX3" fmla="*/ 1561028 w 1561028"/>
              <a:gd name="connsiteY3" fmla="*/ 0 h 923330"/>
              <a:gd name="connsiteX4" fmla="*/ 1561028 w 1561028"/>
              <a:gd name="connsiteY4" fmla="*/ 480132 h 923330"/>
              <a:gd name="connsiteX5" fmla="*/ 1561028 w 1561028"/>
              <a:gd name="connsiteY5" fmla="*/ 923330 h 923330"/>
              <a:gd name="connsiteX6" fmla="*/ 1009465 w 1561028"/>
              <a:gd name="connsiteY6" fmla="*/ 923330 h 923330"/>
              <a:gd name="connsiteX7" fmla="*/ 489122 w 1561028"/>
              <a:gd name="connsiteY7" fmla="*/ 923330 h 923330"/>
              <a:gd name="connsiteX8" fmla="*/ 0 w 1561028"/>
              <a:gd name="connsiteY8" fmla="*/ 923330 h 923330"/>
              <a:gd name="connsiteX9" fmla="*/ 0 w 1561028"/>
              <a:gd name="connsiteY9" fmla="*/ 470898 h 923330"/>
              <a:gd name="connsiteX10" fmla="*/ 0 w 1561028"/>
              <a:gd name="connsiteY10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1028" h="923330" extrusionOk="0">
                <a:moveTo>
                  <a:pt x="0" y="0"/>
                </a:moveTo>
                <a:cubicBezTo>
                  <a:pt x="150323" y="-32475"/>
                  <a:pt x="314220" y="23780"/>
                  <a:pt x="504732" y="0"/>
                </a:cubicBezTo>
                <a:cubicBezTo>
                  <a:pt x="695244" y="-23780"/>
                  <a:pt x="802563" y="4681"/>
                  <a:pt x="978244" y="0"/>
                </a:cubicBezTo>
                <a:cubicBezTo>
                  <a:pt x="1153925" y="-4681"/>
                  <a:pt x="1330178" y="33352"/>
                  <a:pt x="1561028" y="0"/>
                </a:cubicBezTo>
                <a:cubicBezTo>
                  <a:pt x="1590507" y="123243"/>
                  <a:pt x="1517742" y="286222"/>
                  <a:pt x="1561028" y="480132"/>
                </a:cubicBezTo>
                <a:cubicBezTo>
                  <a:pt x="1604314" y="674042"/>
                  <a:pt x="1544394" y="726588"/>
                  <a:pt x="1561028" y="923330"/>
                </a:cubicBezTo>
                <a:cubicBezTo>
                  <a:pt x="1380402" y="957923"/>
                  <a:pt x="1178141" y="870341"/>
                  <a:pt x="1009465" y="923330"/>
                </a:cubicBezTo>
                <a:cubicBezTo>
                  <a:pt x="840789" y="976319"/>
                  <a:pt x="722197" y="874061"/>
                  <a:pt x="489122" y="923330"/>
                </a:cubicBezTo>
                <a:cubicBezTo>
                  <a:pt x="256047" y="972599"/>
                  <a:pt x="193620" y="891215"/>
                  <a:pt x="0" y="923330"/>
                </a:cubicBezTo>
                <a:cubicBezTo>
                  <a:pt x="-25473" y="809850"/>
                  <a:pt x="27002" y="674280"/>
                  <a:pt x="0" y="470898"/>
                </a:cubicBezTo>
                <a:cubicBezTo>
                  <a:pt x="-27002" y="267516"/>
                  <a:pt x="36820" y="175942"/>
                  <a:pt x="0" y="0"/>
                </a:cubicBezTo>
                <a:close/>
              </a:path>
            </a:pathLst>
          </a:custGeom>
          <a:noFill/>
          <a:ln w="6350">
            <a:noFill/>
            <a:prstDash val="solid"/>
            <a:extLst>
              <a:ext uri="{C807C97D-BFC1-408E-A445-0C87EB9F89A2}">
                <ask:lineSketchStyleProps xmlns:ask="http://schemas.microsoft.com/office/drawing/2018/sketchyshapes" sd="22155971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ausschneiden.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C16B114-B269-4404-A9C2-7B3B8419A931}"/>
              </a:ext>
            </a:extLst>
          </p:cNvPr>
          <p:cNvSpPr txBox="1"/>
          <p:nvPr/>
        </p:nvSpPr>
        <p:spPr>
          <a:xfrm>
            <a:off x="2042824" y="3530239"/>
            <a:ext cx="21987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  <a:cs typeface="Calibri"/>
              </a:rPr>
              <a:t>Ich kann den Reißverschluss öffnen und schließen.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414218A-0B21-494D-84F6-80FB0459806F}"/>
              </a:ext>
            </a:extLst>
          </p:cNvPr>
          <p:cNvSpPr txBox="1"/>
          <p:nvPr/>
        </p:nvSpPr>
        <p:spPr>
          <a:xfrm>
            <a:off x="3768721" y="3530240"/>
            <a:ext cx="21987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  <a:cs typeface="Calibri"/>
              </a:rPr>
              <a:t>Ich kann Schuhe anziehen und binden.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49FAB5B-4F1F-4DE0-9B49-99F01CBEB21F}"/>
              </a:ext>
            </a:extLst>
          </p:cNvPr>
          <p:cNvSpPr txBox="1"/>
          <p:nvPr/>
        </p:nvSpPr>
        <p:spPr>
          <a:xfrm>
            <a:off x="5619001" y="3499115"/>
            <a:ext cx="17943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ohne Hilfe auf die Toilette gehen.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E631AF1-CDEA-4D20-9CE3-5703124B682B}"/>
              </a:ext>
            </a:extLst>
          </p:cNvPr>
          <p:cNvSpPr txBox="1"/>
          <p:nvPr/>
        </p:nvSpPr>
        <p:spPr>
          <a:xfrm>
            <a:off x="272574" y="6408939"/>
            <a:ext cx="14676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mich alleine an- und ausziehen.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0163A5C-8F4C-4ECD-89A4-51FF09629167}"/>
              </a:ext>
            </a:extLst>
          </p:cNvPr>
          <p:cNvSpPr txBox="1"/>
          <p:nvPr/>
        </p:nvSpPr>
        <p:spPr>
          <a:xfrm>
            <a:off x="2043118" y="6408938"/>
            <a:ext cx="15610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eine Weile ruhig am Platz sitzen.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777BCA6-6F97-42C3-BB22-AD610AD70161}"/>
              </a:ext>
            </a:extLst>
          </p:cNvPr>
          <p:cNvSpPr txBox="1"/>
          <p:nvPr/>
        </p:nvSpPr>
        <p:spPr>
          <a:xfrm>
            <a:off x="3660178" y="6408938"/>
            <a:ext cx="2198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zuhören.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1AB6025-CAC1-49CA-A26D-5F1EE054A319}"/>
              </a:ext>
            </a:extLst>
          </p:cNvPr>
          <p:cNvSpPr txBox="1"/>
          <p:nvPr/>
        </p:nvSpPr>
        <p:spPr>
          <a:xfrm>
            <a:off x="5619295" y="6424496"/>
            <a:ext cx="1669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bis 6 zählen.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B7771CD-1637-4FAD-B47C-F657DC694CBB}"/>
              </a:ext>
            </a:extLst>
          </p:cNvPr>
          <p:cNvSpPr txBox="1"/>
          <p:nvPr/>
        </p:nvSpPr>
        <p:spPr>
          <a:xfrm>
            <a:off x="239775" y="9217432"/>
            <a:ext cx="19032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kenne die Farben.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8178849-EDBC-40B1-8AB6-76B565304322}"/>
              </a:ext>
            </a:extLst>
          </p:cNvPr>
          <p:cNvSpPr txBox="1"/>
          <p:nvPr/>
        </p:nvSpPr>
        <p:spPr>
          <a:xfrm>
            <a:off x="2089924" y="9223777"/>
            <a:ext cx="17943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kann meinen Namen schreiben.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65186DD-EC6B-465B-914E-39F22CBE80E6}"/>
              </a:ext>
            </a:extLst>
          </p:cNvPr>
          <p:cNvSpPr txBox="1"/>
          <p:nvPr/>
        </p:nvSpPr>
        <p:spPr>
          <a:xfrm>
            <a:off x="3784856" y="9223778"/>
            <a:ext cx="17943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Ich komme auch mal ohne Mama und Papa klar.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2178FEA-7B6E-4FEF-8763-6DE3E2CAB51F}"/>
              </a:ext>
            </a:extLst>
          </p:cNvPr>
          <p:cNvSpPr txBox="1"/>
          <p:nvPr/>
        </p:nvSpPr>
        <p:spPr>
          <a:xfrm>
            <a:off x="5773481" y="9217433"/>
            <a:ext cx="14832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  <a:cs typeface="Calibri"/>
              </a:rPr>
              <a:t>Ich komme mit anderen Kindern zurecht.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3CD5A7-BA10-4457-961E-407F9B8A7B76}"/>
              </a:ext>
            </a:extLst>
          </p:cNvPr>
          <p:cNvSpPr txBox="1"/>
          <p:nvPr/>
        </p:nvSpPr>
        <p:spPr>
          <a:xfrm>
            <a:off x="841819" y="1508531"/>
            <a:ext cx="40233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halkboard" panose="03050602040202020205" pitchFamily="66" charset="77"/>
              </a:rPr>
              <a:t>Kreuze an, was du schon gut kannst! </a:t>
            </a:r>
          </a:p>
        </p:txBody>
      </p:sp>
      <p:pic>
        <p:nvPicPr>
          <p:cNvPr id="35" name="Grafik 37" descr="Ein Bild, das Zeichnung enthält.&#10;&#10;Beschreibung automatisch generiert.">
            <a:extLst>
              <a:ext uri="{FF2B5EF4-FFF2-40B4-BE49-F238E27FC236}">
                <a16:creationId xmlns:a16="http://schemas.microsoft.com/office/drawing/2014/main" id="{F13AC25D-0F42-4C46-B982-F0EB1FAC70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835" y="1628352"/>
            <a:ext cx="279583" cy="294524"/>
          </a:xfrm>
          <a:prstGeom prst="rect">
            <a:avLst/>
          </a:prstGeom>
        </p:spPr>
      </p:pic>
      <p:sp>
        <p:nvSpPr>
          <p:cNvPr id="39" name="Textfeld 9">
            <a:extLst>
              <a:ext uri="{FF2B5EF4-FFF2-40B4-BE49-F238E27FC236}">
                <a16:creationId xmlns:a16="http://schemas.microsoft.com/office/drawing/2014/main" id="{A47E45AF-295A-4545-9893-3DE5D69397FB}"/>
              </a:ext>
            </a:extLst>
          </p:cNvPr>
          <p:cNvSpPr txBox="1"/>
          <p:nvPr/>
        </p:nvSpPr>
        <p:spPr>
          <a:xfrm>
            <a:off x="833771" y="483336"/>
            <a:ext cx="5930830" cy="784830"/>
          </a:xfrm>
          <a:custGeom>
            <a:avLst/>
            <a:gdLst>
              <a:gd name="connsiteX0" fmla="*/ 0 w 5930830"/>
              <a:gd name="connsiteY0" fmla="*/ 0 h 784830"/>
              <a:gd name="connsiteX1" fmla="*/ 599673 w 5930830"/>
              <a:gd name="connsiteY1" fmla="*/ 0 h 784830"/>
              <a:gd name="connsiteX2" fmla="*/ 1080729 w 5930830"/>
              <a:gd name="connsiteY2" fmla="*/ 0 h 784830"/>
              <a:gd name="connsiteX3" fmla="*/ 1858327 w 5930830"/>
              <a:gd name="connsiteY3" fmla="*/ 0 h 784830"/>
              <a:gd name="connsiteX4" fmla="*/ 2458000 w 5930830"/>
              <a:gd name="connsiteY4" fmla="*/ 0 h 784830"/>
              <a:gd name="connsiteX5" fmla="*/ 3057672 w 5930830"/>
              <a:gd name="connsiteY5" fmla="*/ 0 h 784830"/>
              <a:gd name="connsiteX6" fmla="*/ 3835270 w 5930830"/>
              <a:gd name="connsiteY6" fmla="*/ 0 h 784830"/>
              <a:gd name="connsiteX7" fmla="*/ 4375635 w 5930830"/>
              <a:gd name="connsiteY7" fmla="*/ 0 h 784830"/>
              <a:gd name="connsiteX8" fmla="*/ 5153232 w 5930830"/>
              <a:gd name="connsiteY8" fmla="*/ 0 h 784830"/>
              <a:gd name="connsiteX9" fmla="*/ 5930830 w 5930830"/>
              <a:gd name="connsiteY9" fmla="*/ 0 h 784830"/>
              <a:gd name="connsiteX10" fmla="*/ 5930830 w 5930830"/>
              <a:gd name="connsiteY10" fmla="*/ 392415 h 784830"/>
              <a:gd name="connsiteX11" fmla="*/ 5930830 w 5930830"/>
              <a:gd name="connsiteY11" fmla="*/ 784830 h 784830"/>
              <a:gd name="connsiteX12" fmla="*/ 5212541 w 5930830"/>
              <a:gd name="connsiteY12" fmla="*/ 784830 h 784830"/>
              <a:gd name="connsiteX13" fmla="*/ 4434943 w 5930830"/>
              <a:gd name="connsiteY13" fmla="*/ 784830 h 784830"/>
              <a:gd name="connsiteX14" fmla="*/ 3657345 w 5930830"/>
              <a:gd name="connsiteY14" fmla="*/ 784830 h 784830"/>
              <a:gd name="connsiteX15" fmla="*/ 3116981 w 5930830"/>
              <a:gd name="connsiteY15" fmla="*/ 784830 h 784830"/>
              <a:gd name="connsiteX16" fmla="*/ 2458000 w 5930830"/>
              <a:gd name="connsiteY16" fmla="*/ 784830 h 784830"/>
              <a:gd name="connsiteX17" fmla="*/ 1680402 w 5930830"/>
              <a:gd name="connsiteY17" fmla="*/ 784830 h 784830"/>
              <a:gd name="connsiteX18" fmla="*/ 1021421 w 5930830"/>
              <a:gd name="connsiteY18" fmla="*/ 784830 h 784830"/>
              <a:gd name="connsiteX19" fmla="*/ 0 w 5930830"/>
              <a:gd name="connsiteY19" fmla="*/ 784830 h 784830"/>
              <a:gd name="connsiteX20" fmla="*/ 0 w 5930830"/>
              <a:gd name="connsiteY20" fmla="*/ 408112 h 784830"/>
              <a:gd name="connsiteX21" fmla="*/ 0 w 5930830"/>
              <a:gd name="connsiteY21" fmla="*/ 0 h 78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30830" h="784830" extrusionOk="0">
                <a:moveTo>
                  <a:pt x="0" y="0"/>
                </a:moveTo>
                <a:cubicBezTo>
                  <a:pt x="241968" y="-14382"/>
                  <a:pt x="419263" y="-22242"/>
                  <a:pt x="599673" y="0"/>
                </a:cubicBezTo>
                <a:cubicBezTo>
                  <a:pt x="780083" y="22242"/>
                  <a:pt x="879258" y="-18300"/>
                  <a:pt x="1080729" y="0"/>
                </a:cubicBezTo>
                <a:cubicBezTo>
                  <a:pt x="1282200" y="18300"/>
                  <a:pt x="1632224" y="6433"/>
                  <a:pt x="1858327" y="0"/>
                </a:cubicBezTo>
                <a:cubicBezTo>
                  <a:pt x="2084430" y="-6433"/>
                  <a:pt x="2216023" y="-14350"/>
                  <a:pt x="2458000" y="0"/>
                </a:cubicBezTo>
                <a:cubicBezTo>
                  <a:pt x="2699977" y="14350"/>
                  <a:pt x="2828296" y="-3427"/>
                  <a:pt x="3057672" y="0"/>
                </a:cubicBezTo>
                <a:cubicBezTo>
                  <a:pt x="3287048" y="3427"/>
                  <a:pt x="3571122" y="15361"/>
                  <a:pt x="3835270" y="0"/>
                </a:cubicBezTo>
                <a:cubicBezTo>
                  <a:pt x="4099418" y="-15361"/>
                  <a:pt x="4178582" y="-9666"/>
                  <a:pt x="4375635" y="0"/>
                </a:cubicBezTo>
                <a:cubicBezTo>
                  <a:pt x="4572688" y="9666"/>
                  <a:pt x="4786787" y="-7545"/>
                  <a:pt x="5153232" y="0"/>
                </a:cubicBezTo>
                <a:cubicBezTo>
                  <a:pt x="5519677" y="7545"/>
                  <a:pt x="5619400" y="36330"/>
                  <a:pt x="5930830" y="0"/>
                </a:cubicBezTo>
                <a:cubicBezTo>
                  <a:pt x="5939554" y="135437"/>
                  <a:pt x="5938823" y="248970"/>
                  <a:pt x="5930830" y="392415"/>
                </a:cubicBezTo>
                <a:cubicBezTo>
                  <a:pt x="5922837" y="535860"/>
                  <a:pt x="5928992" y="676018"/>
                  <a:pt x="5930830" y="784830"/>
                </a:cubicBezTo>
                <a:cubicBezTo>
                  <a:pt x="5738214" y="805932"/>
                  <a:pt x="5414310" y="791402"/>
                  <a:pt x="5212541" y="784830"/>
                </a:cubicBezTo>
                <a:cubicBezTo>
                  <a:pt x="5010772" y="778258"/>
                  <a:pt x="4674781" y="794252"/>
                  <a:pt x="4434943" y="784830"/>
                </a:cubicBezTo>
                <a:cubicBezTo>
                  <a:pt x="4195105" y="775408"/>
                  <a:pt x="3831872" y="816658"/>
                  <a:pt x="3657345" y="784830"/>
                </a:cubicBezTo>
                <a:cubicBezTo>
                  <a:pt x="3482818" y="753002"/>
                  <a:pt x="3254109" y="803601"/>
                  <a:pt x="3116981" y="784830"/>
                </a:cubicBezTo>
                <a:cubicBezTo>
                  <a:pt x="2979853" y="766059"/>
                  <a:pt x="2597252" y="801973"/>
                  <a:pt x="2458000" y="784830"/>
                </a:cubicBezTo>
                <a:cubicBezTo>
                  <a:pt x="2318748" y="767687"/>
                  <a:pt x="1901680" y="764922"/>
                  <a:pt x="1680402" y="784830"/>
                </a:cubicBezTo>
                <a:cubicBezTo>
                  <a:pt x="1459124" y="804738"/>
                  <a:pt x="1283294" y="770134"/>
                  <a:pt x="1021421" y="784830"/>
                </a:cubicBezTo>
                <a:cubicBezTo>
                  <a:pt x="759548" y="799526"/>
                  <a:pt x="509883" y="803069"/>
                  <a:pt x="0" y="784830"/>
                </a:cubicBezTo>
                <a:cubicBezTo>
                  <a:pt x="-1518" y="676552"/>
                  <a:pt x="-11660" y="571795"/>
                  <a:pt x="0" y="408112"/>
                </a:cubicBezTo>
                <a:cubicBezTo>
                  <a:pt x="11660" y="244429"/>
                  <a:pt x="-3780" y="1174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250" b="1">
                <a:latin typeface="Chalkboard" panose="03050602040202020205" pitchFamily="66" charset="77"/>
                <a:ea typeface="+mn-lt"/>
                <a:cs typeface="+mn-lt"/>
              </a:rPr>
              <a:t>Checkliste für Kinder:</a:t>
            </a:r>
          </a:p>
          <a:p>
            <a:pPr algn="ctr"/>
            <a:r>
              <a:rPr lang="de-DE" sz="2250" b="1">
                <a:latin typeface="Chalkboard" panose="03050602040202020205" pitchFamily="66" charset="77"/>
                <a:ea typeface="+mn-lt"/>
                <a:cs typeface="+mn-lt"/>
              </a:rPr>
              <a:t>  Das kann ich schon – das übe ich noch!</a:t>
            </a:r>
            <a:endParaRPr lang="de-DE">
              <a:latin typeface="Chalkboard" panose="03050602040202020205" pitchFamily="66" charset="77"/>
              <a:cs typeface="Calibri"/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2CECE484-363D-4607-A1A9-51E8A4850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30" y="2165684"/>
            <a:ext cx="400128" cy="400050"/>
          </a:xfrm>
          <a:prstGeom prst="rect">
            <a:avLst/>
          </a:prstGeom>
        </p:spPr>
      </p:pic>
      <p:pic>
        <p:nvPicPr>
          <p:cNvPr id="36" name="Grafik 3">
            <a:extLst>
              <a:ext uri="{FF2B5EF4-FFF2-40B4-BE49-F238E27FC236}">
                <a16:creationId xmlns:a16="http://schemas.microsoft.com/office/drawing/2014/main" id="{7962ADD2-B962-439D-A7B1-041A82188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192" y="2220829"/>
            <a:ext cx="400128" cy="400050"/>
          </a:xfrm>
          <a:prstGeom prst="rect">
            <a:avLst/>
          </a:prstGeom>
        </p:spPr>
      </p:pic>
      <p:pic>
        <p:nvPicPr>
          <p:cNvPr id="37" name="Grafik 3">
            <a:extLst>
              <a:ext uri="{FF2B5EF4-FFF2-40B4-BE49-F238E27FC236}">
                <a16:creationId xmlns:a16="http://schemas.microsoft.com/office/drawing/2014/main" id="{6EA0275C-446B-480F-A895-3905D25A7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109" y="2165684"/>
            <a:ext cx="400128" cy="400050"/>
          </a:xfrm>
          <a:prstGeom prst="rect">
            <a:avLst/>
          </a:prstGeom>
        </p:spPr>
      </p:pic>
      <p:pic>
        <p:nvPicPr>
          <p:cNvPr id="38" name="Grafik 3">
            <a:extLst>
              <a:ext uri="{FF2B5EF4-FFF2-40B4-BE49-F238E27FC236}">
                <a16:creationId xmlns:a16="http://schemas.microsoft.com/office/drawing/2014/main" id="{D6DDB5F9-E8E7-4780-8F32-7EFC67568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97" y="2165683"/>
            <a:ext cx="400128" cy="400050"/>
          </a:xfrm>
          <a:prstGeom prst="rect">
            <a:avLst/>
          </a:prstGeom>
        </p:spPr>
      </p:pic>
      <p:pic>
        <p:nvPicPr>
          <p:cNvPr id="41" name="Grafik 3">
            <a:extLst>
              <a:ext uri="{FF2B5EF4-FFF2-40B4-BE49-F238E27FC236}">
                <a16:creationId xmlns:a16="http://schemas.microsoft.com/office/drawing/2014/main" id="{AF9F159F-DC44-48DF-A576-DE2410216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47" y="4856747"/>
            <a:ext cx="400128" cy="400050"/>
          </a:xfrm>
          <a:prstGeom prst="rect">
            <a:avLst/>
          </a:prstGeom>
        </p:spPr>
      </p:pic>
      <p:pic>
        <p:nvPicPr>
          <p:cNvPr id="42" name="Grafik 3">
            <a:extLst>
              <a:ext uri="{FF2B5EF4-FFF2-40B4-BE49-F238E27FC236}">
                <a16:creationId xmlns:a16="http://schemas.microsoft.com/office/drawing/2014/main" id="{DF27DECA-8092-417A-8D61-9B48C6A02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048" y="4956007"/>
            <a:ext cx="400128" cy="400050"/>
          </a:xfrm>
          <a:prstGeom prst="rect">
            <a:avLst/>
          </a:prstGeom>
        </p:spPr>
      </p:pic>
      <p:pic>
        <p:nvPicPr>
          <p:cNvPr id="43" name="Grafik 3">
            <a:extLst>
              <a:ext uri="{FF2B5EF4-FFF2-40B4-BE49-F238E27FC236}">
                <a16:creationId xmlns:a16="http://schemas.microsoft.com/office/drawing/2014/main" id="{2D06AAE6-A515-4F18-B30E-0FD2939C1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998" y="4922920"/>
            <a:ext cx="400128" cy="400050"/>
          </a:xfrm>
          <a:prstGeom prst="rect">
            <a:avLst/>
          </a:prstGeom>
        </p:spPr>
      </p:pic>
      <p:pic>
        <p:nvPicPr>
          <p:cNvPr id="44" name="Grafik 3">
            <a:extLst>
              <a:ext uri="{FF2B5EF4-FFF2-40B4-BE49-F238E27FC236}">
                <a16:creationId xmlns:a16="http://schemas.microsoft.com/office/drawing/2014/main" id="{449F5F70-4BD6-4CEB-816D-2B97810D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84" y="4956009"/>
            <a:ext cx="400128" cy="400050"/>
          </a:xfrm>
          <a:prstGeom prst="rect">
            <a:avLst/>
          </a:prstGeom>
        </p:spPr>
      </p:pic>
      <p:pic>
        <p:nvPicPr>
          <p:cNvPr id="45" name="Grafik 3">
            <a:extLst>
              <a:ext uri="{FF2B5EF4-FFF2-40B4-BE49-F238E27FC236}">
                <a16:creationId xmlns:a16="http://schemas.microsoft.com/office/drawing/2014/main" id="{ED6400BF-1F06-47F6-9647-9517C97FD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58" y="7591926"/>
            <a:ext cx="400128" cy="400050"/>
          </a:xfrm>
          <a:prstGeom prst="rect">
            <a:avLst/>
          </a:prstGeom>
        </p:spPr>
      </p:pic>
      <p:pic>
        <p:nvPicPr>
          <p:cNvPr id="46" name="Grafik 3">
            <a:extLst>
              <a:ext uri="{FF2B5EF4-FFF2-40B4-BE49-F238E27FC236}">
                <a16:creationId xmlns:a16="http://schemas.microsoft.com/office/drawing/2014/main" id="{DD17688D-EC3E-460D-A900-BAD8F553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937" y="7591926"/>
            <a:ext cx="400128" cy="400050"/>
          </a:xfrm>
          <a:prstGeom prst="rect">
            <a:avLst/>
          </a:prstGeom>
        </p:spPr>
      </p:pic>
      <p:pic>
        <p:nvPicPr>
          <p:cNvPr id="47" name="Grafik 3">
            <a:extLst>
              <a:ext uri="{FF2B5EF4-FFF2-40B4-BE49-F238E27FC236}">
                <a16:creationId xmlns:a16="http://schemas.microsoft.com/office/drawing/2014/main" id="{DD6CB43E-32DD-44C5-B50D-ACFE3A3CB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228" y="7591926"/>
            <a:ext cx="400128" cy="400050"/>
          </a:xfrm>
          <a:prstGeom prst="rect">
            <a:avLst/>
          </a:prstGeom>
        </p:spPr>
      </p:pic>
      <p:pic>
        <p:nvPicPr>
          <p:cNvPr id="48" name="Grafik 3">
            <a:extLst>
              <a:ext uri="{FF2B5EF4-FFF2-40B4-BE49-F238E27FC236}">
                <a16:creationId xmlns:a16="http://schemas.microsoft.com/office/drawing/2014/main" id="{1B24A803-C4EC-421B-B210-3FA5494B7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72" y="7591926"/>
            <a:ext cx="400128" cy="400050"/>
          </a:xfrm>
          <a:prstGeom prst="rect">
            <a:avLst/>
          </a:prstGeom>
        </p:spPr>
      </p:pic>
      <p:pic>
        <p:nvPicPr>
          <p:cNvPr id="4" name="Grafik 5">
            <a:extLst>
              <a:ext uri="{FF2B5EF4-FFF2-40B4-BE49-F238E27FC236}">
                <a16:creationId xmlns:a16="http://schemas.microsoft.com/office/drawing/2014/main" id="{D44C9DD0-3EEC-4842-A318-0D936E9DAE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825" y="522397"/>
            <a:ext cx="365845" cy="398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1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6"/>
    </mc:Choice>
    <mc:Fallback xmlns="">
      <p:transition spd="slow" advTm="2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" grpId="0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|8.9|5.4|7|10.2|8|10|9.8|5.1|2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5|5.4|37.9|15|10.1|20.9|2.4|8|8.8|20.2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1|4.3|1.4|27.4|9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9|17.5|3.2|5.8|3.8|9.9|7.9|17.5|10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8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4449be-aade-47bd-9509-6cb66259ec76" xsi:nil="true"/>
    <Has_Teacher_Only_SectionGroup xmlns="d24449be-aade-47bd-9509-6cb66259ec76" xsi:nil="true"/>
    <NotebookType xmlns="d24449be-aade-47bd-9509-6cb66259ec76" xsi:nil="true"/>
    <AppVersion xmlns="d24449be-aade-47bd-9509-6cb66259ec76" xsi:nil="true"/>
    <DefaultSectionNames xmlns="d24449be-aade-47bd-9509-6cb66259ec76" xsi:nil="true"/>
    <Teams_Channel_Section_Location xmlns="d24449be-aade-47bd-9509-6cb66259ec76" xsi:nil="true"/>
    <Owner xmlns="d24449be-aade-47bd-9509-6cb66259ec76">
      <UserInfo>
        <DisplayName/>
        <AccountId xsi:nil="true"/>
        <AccountType/>
      </UserInfo>
    </Owner>
    <TeamsChannelId xmlns="d24449be-aade-47bd-9509-6cb66259ec76" xsi:nil="true"/>
    <Is_Collaboration_Space_Locked xmlns="d24449be-aade-47bd-9509-6cb66259ec76" xsi:nil="true"/>
    <LMS_Mappings xmlns="d24449be-aade-47bd-9509-6cb66259ec76" xsi:nil="true"/>
    <IsNotebookLocked xmlns="d24449be-aade-47bd-9509-6cb66259ec76" xsi:nil="true"/>
    <Self_Registration_Enabled xmlns="d24449be-aade-47bd-9509-6cb66259ec76" xsi:nil="true"/>
    <FolderType xmlns="d24449be-aade-47bd-9509-6cb66259ec76" xsi:nil="true"/>
    <CultureName xmlns="d24449be-aade-47bd-9509-6cb66259ec76" xsi:nil="true"/>
    <Students xmlns="d24449be-aade-47bd-9509-6cb66259ec76">
      <UserInfo>
        <DisplayName/>
        <AccountId xsi:nil="true"/>
        <AccountType/>
      </UserInfo>
    </Students>
    <Invited_Students xmlns="d24449be-aade-47bd-9509-6cb66259ec76" xsi:nil="true"/>
    <Math_Settings xmlns="d24449be-aade-47bd-9509-6cb66259ec76" xsi:nil="true"/>
    <Teachers xmlns="d24449be-aade-47bd-9509-6cb66259ec76">
      <UserInfo>
        <DisplayName/>
        <AccountId xsi:nil="true"/>
        <AccountType/>
      </UserInfo>
    </Teachers>
    <Student_Groups xmlns="d24449be-aade-47bd-9509-6cb66259ec76">
      <UserInfo>
        <DisplayName/>
        <AccountId xsi:nil="true"/>
        <AccountType/>
      </UserInfo>
    </Student_Groups>
    <Distribution_Groups xmlns="d24449be-aade-47bd-9509-6cb66259ec76" xsi:nil="true"/>
    <Invited_Teachers xmlns="d24449be-aade-47bd-9509-6cb66259ec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75517D2A3094AB85D0AF8924516BB" ma:contentTypeVersion="26" ma:contentTypeDescription="Create a new document." ma:contentTypeScope="" ma:versionID="7fff230b269bb2db444c82ac1dcf130d">
  <xsd:schema xmlns:xsd="http://www.w3.org/2001/XMLSchema" xmlns:xs="http://www.w3.org/2001/XMLSchema" xmlns:p="http://schemas.microsoft.com/office/2006/metadata/properties" xmlns:ns3="d24449be-aade-47bd-9509-6cb66259ec76" xmlns:ns4="3dbec1c0-c44d-4099-a93e-5eba801b4b19" targetNamespace="http://schemas.microsoft.com/office/2006/metadata/properties" ma:root="true" ma:fieldsID="49159e7ce28d1fd4ae3549e2a5e8d315" ns3:_="" ns4:_="">
    <xsd:import namespace="d24449be-aade-47bd-9509-6cb66259ec76"/>
    <xsd:import namespace="3dbec1c0-c44d-4099-a93e-5eba801b4b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449be-aade-47bd-9509-6cb66259e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ec1c0-c44d-4099-a93e-5eba801b4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E8BC6-C85A-4029-BD51-C05F36D05E56}">
  <ds:schemaRefs>
    <ds:schemaRef ds:uri="3dbec1c0-c44d-4099-a93e-5eba801b4b1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24449be-aade-47bd-9509-6cb66259ec7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262A40-F98D-487D-8C24-6A9C6CBCA5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E0D2A-105C-4FD6-8DB4-4AB8C9D9D704}">
  <ds:schemaRefs>
    <ds:schemaRef ds:uri="3dbec1c0-c44d-4099-a93e-5eba801b4b19"/>
    <ds:schemaRef ds:uri="d24449be-aade-47bd-9509-6cb66259ec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633</Words>
  <Application>Microsoft Office PowerPoint</Application>
  <PresentationFormat>Benutzerdefiniert</PresentationFormat>
  <Paragraphs>138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Chalkboard</vt:lpstr>
      <vt:lpstr>Courier New</vt:lpstr>
      <vt:lpstr>DR Hand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Hupfer</dc:creator>
  <cp:lastModifiedBy>Letfuß Susanne</cp:lastModifiedBy>
  <cp:revision>20</cp:revision>
  <cp:lastPrinted>2023-11-28T08:44:49Z</cp:lastPrinted>
  <dcterms:created xsi:type="dcterms:W3CDTF">2020-12-21T11:54:54Z</dcterms:created>
  <dcterms:modified xsi:type="dcterms:W3CDTF">2023-11-30T09:20:43Z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0x01010097E75517D2A3094AB85D0AF8924516BB</vt:lpwstr>
  </property>
</Properties>
</file>